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3" r:id="rId1"/>
  </p:sldMasterIdLst>
  <p:sldIdLst>
    <p:sldId id="257" r:id="rId2"/>
    <p:sldId id="385" r:id="rId3"/>
    <p:sldId id="430" r:id="rId4"/>
    <p:sldId id="264" r:id="rId5"/>
    <p:sldId id="420" r:id="rId6"/>
    <p:sldId id="423" r:id="rId7"/>
    <p:sldId id="425" r:id="rId8"/>
    <p:sldId id="424" r:id="rId9"/>
    <p:sldId id="426" r:id="rId10"/>
    <p:sldId id="431" r:id="rId11"/>
    <p:sldId id="432" r:id="rId12"/>
    <p:sldId id="433" r:id="rId13"/>
    <p:sldId id="411" r:id="rId14"/>
    <p:sldId id="419" r:id="rId15"/>
    <p:sldId id="434" r:id="rId16"/>
  </p:sldIdLst>
  <p:sldSz cx="12192000" cy="6858000"/>
  <p:notesSz cx="6858000" cy="9144000"/>
  <p:embeddedFontLst>
    <p:embeddedFont>
      <p:font typeface="Century Gothic" panose="020B0502020202020204" pitchFamily="34" charset="0"/>
      <p:regular r:id="rId17"/>
      <p:bold r:id="rId18"/>
      <p:italic r:id="rId19"/>
      <p:boldItalic r:id="rId20"/>
    </p:embeddedFont>
    <p:embeddedFont>
      <p:font typeface="Modern No. 20" panose="02070704070505020303" pitchFamily="18" charset="0"/>
      <p:regular r:id="rId21"/>
    </p:embeddedFont>
    <p:embeddedFont>
      <p:font typeface="Wingdings 3" panose="05040102010807070707" pitchFamily="18"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0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4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Sacramento Streett" userId="d1c70208-d844-4e0d-9fd8-f1c609afb15d" providerId="ADAL" clId="{69DA39D1-56A1-4D0E-9D72-BFB3701A92DA}"/>
    <pc:docChg chg="modSld">
      <pc:chgData name="Jennifer Sacramento Streett" userId="d1c70208-d844-4e0d-9fd8-f1c609afb15d" providerId="ADAL" clId="{69DA39D1-56A1-4D0E-9D72-BFB3701A92DA}" dt="2021-02-02T03:09:13.449" v="5" actId="1076"/>
      <pc:docMkLst>
        <pc:docMk/>
      </pc:docMkLst>
      <pc:sldChg chg="modSp mod">
        <pc:chgData name="Jennifer Sacramento Streett" userId="d1c70208-d844-4e0d-9fd8-f1c609afb15d" providerId="ADAL" clId="{69DA39D1-56A1-4D0E-9D72-BFB3701A92DA}" dt="2021-02-02T03:08:53.712" v="1" actId="1076"/>
        <pc:sldMkLst>
          <pc:docMk/>
          <pc:sldMk cId="3900626318" sldId="407"/>
        </pc:sldMkLst>
        <pc:picChg chg="mod">
          <ac:chgData name="Jennifer Sacramento Streett" userId="d1c70208-d844-4e0d-9fd8-f1c609afb15d" providerId="ADAL" clId="{69DA39D1-56A1-4D0E-9D72-BFB3701A92DA}" dt="2021-02-02T03:08:53.712" v="1" actId="1076"/>
          <ac:picMkLst>
            <pc:docMk/>
            <pc:sldMk cId="3900626318" sldId="407"/>
            <ac:picMk id="4" creationId="{F37DAF97-E1CA-4A68-8BBF-5043E3EB786F}"/>
          </ac:picMkLst>
        </pc:picChg>
      </pc:sldChg>
      <pc:sldChg chg="modSp mod">
        <pc:chgData name="Jennifer Sacramento Streett" userId="d1c70208-d844-4e0d-9fd8-f1c609afb15d" providerId="ADAL" clId="{69DA39D1-56A1-4D0E-9D72-BFB3701A92DA}" dt="2021-02-02T03:09:13.449" v="5" actId="1076"/>
        <pc:sldMkLst>
          <pc:docMk/>
          <pc:sldMk cId="1263741094" sldId="412"/>
        </pc:sldMkLst>
        <pc:picChg chg="mod">
          <ac:chgData name="Jennifer Sacramento Streett" userId="d1c70208-d844-4e0d-9fd8-f1c609afb15d" providerId="ADAL" clId="{69DA39D1-56A1-4D0E-9D72-BFB3701A92DA}" dt="2021-02-02T03:09:13.449" v="5" actId="1076"/>
          <ac:picMkLst>
            <pc:docMk/>
            <pc:sldMk cId="1263741094" sldId="412"/>
            <ac:picMk id="2" creationId="{C1CA6829-BF0D-4DD9-B5C2-0E31E8FA2A1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 Id="rId1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 Id="rId1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FAF9BF-00A2-4054-9413-D8AC48406B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51B29D-061B-4CFE-84B6-BDC8A388DB6C}">
      <dgm:prSet/>
      <dgm:spPr/>
      <dgm:t>
        <a:bodyPr/>
        <a:lstStyle/>
        <a:p>
          <a:r>
            <a:rPr lang="en-US"/>
            <a:t>The Pyramid of Truth</a:t>
          </a:r>
        </a:p>
      </dgm:t>
    </dgm:pt>
    <dgm:pt modelId="{03E3A78B-FE7F-4584-BDEB-04DE58C6D8DB}" type="parTrans" cxnId="{55F9E774-6CF4-4E0E-8312-33F32604BAF7}">
      <dgm:prSet/>
      <dgm:spPr/>
      <dgm:t>
        <a:bodyPr/>
        <a:lstStyle/>
        <a:p>
          <a:endParaRPr lang="en-US"/>
        </a:p>
      </dgm:t>
    </dgm:pt>
    <dgm:pt modelId="{682E728E-EA22-4A7B-BD67-49FCF7AECDF0}" type="sibTrans" cxnId="{55F9E774-6CF4-4E0E-8312-33F32604BAF7}">
      <dgm:prSet/>
      <dgm:spPr/>
      <dgm:t>
        <a:bodyPr/>
        <a:lstStyle/>
        <a:p>
          <a:endParaRPr lang="en-US"/>
        </a:p>
      </dgm:t>
    </dgm:pt>
    <dgm:pt modelId="{9B9F26C0-2B70-4E68-BD54-F339677E2824}">
      <dgm:prSet/>
      <dgm:spPr/>
      <dgm:t>
        <a:bodyPr/>
        <a:lstStyle/>
        <a:p>
          <a:r>
            <a:rPr lang="en-US"/>
            <a:t>Common Language and Terms</a:t>
          </a:r>
        </a:p>
      </dgm:t>
    </dgm:pt>
    <dgm:pt modelId="{CDDEEB6A-498A-4474-B6F5-AAA397D0811D}" type="parTrans" cxnId="{CD19D167-FD0E-4E35-BD3C-B129D41944B1}">
      <dgm:prSet/>
      <dgm:spPr/>
      <dgm:t>
        <a:bodyPr/>
        <a:lstStyle/>
        <a:p>
          <a:endParaRPr lang="en-US"/>
        </a:p>
      </dgm:t>
    </dgm:pt>
    <dgm:pt modelId="{332FE363-5171-4626-98FD-6D7F8167C318}" type="sibTrans" cxnId="{CD19D167-FD0E-4E35-BD3C-B129D41944B1}">
      <dgm:prSet/>
      <dgm:spPr/>
      <dgm:t>
        <a:bodyPr/>
        <a:lstStyle/>
        <a:p>
          <a:endParaRPr lang="en-US"/>
        </a:p>
      </dgm:t>
    </dgm:pt>
    <dgm:pt modelId="{6D162CED-8CD0-4D44-B37D-DB0C1D382DF4}">
      <dgm:prSet/>
      <dgm:spPr/>
      <dgm:t>
        <a:bodyPr/>
        <a:lstStyle/>
        <a:p>
          <a:r>
            <a:rPr lang="en-US"/>
            <a:t>Respectful Communication and Mutual Invitation</a:t>
          </a:r>
        </a:p>
      </dgm:t>
    </dgm:pt>
    <dgm:pt modelId="{3057190E-BA05-4C3E-8FC1-ECC134619503}" type="parTrans" cxnId="{56D7F71A-5922-4933-B345-10871E7A0219}">
      <dgm:prSet/>
      <dgm:spPr/>
      <dgm:t>
        <a:bodyPr/>
        <a:lstStyle/>
        <a:p>
          <a:endParaRPr lang="en-US"/>
        </a:p>
      </dgm:t>
    </dgm:pt>
    <dgm:pt modelId="{AC44D82C-3052-457B-BE04-4AF395C04A63}" type="sibTrans" cxnId="{56D7F71A-5922-4933-B345-10871E7A0219}">
      <dgm:prSet/>
      <dgm:spPr/>
      <dgm:t>
        <a:bodyPr/>
        <a:lstStyle/>
        <a:p>
          <a:endParaRPr lang="en-US"/>
        </a:p>
      </dgm:t>
    </dgm:pt>
    <dgm:pt modelId="{24A6C914-AE07-47EC-9986-1D6D9E3E62A0}" type="pres">
      <dgm:prSet presAssocID="{6FFAF9BF-00A2-4054-9413-D8AC48406BB2}" presName="root" presStyleCnt="0">
        <dgm:presLayoutVars>
          <dgm:dir/>
          <dgm:resizeHandles val="exact"/>
        </dgm:presLayoutVars>
      </dgm:prSet>
      <dgm:spPr/>
    </dgm:pt>
    <dgm:pt modelId="{005FE629-92E4-4D66-9844-1774556E49DC}" type="pres">
      <dgm:prSet presAssocID="{6751B29D-061B-4CFE-84B6-BDC8A388DB6C}" presName="compNode" presStyleCnt="0"/>
      <dgm:spPr/>
    </dgm:pt>
    <dgm:pt modelId="{1EFAD202-BFF6-4332-8D3B-90879398F3BE}" type="pres">
      <dgm:prSet presAssocID="{6751B29D-061B-4CFE-84B6-BDC8A388DB6C}" presName="bgRect" presStyleLbl="bgShp" presStyleIdx="0" presStyleCnt="3"/>
      <dgm:spPr/>
    </dgm:pt>
    <dgm:pt modelId="{55247D45-4465-4717-B686-0E407E5BECC1}" type="pres">
      <dgm:prSet presAssocID="{6751B29D-061B-4CFE-84B6-BDC8A388DB6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yramid with Levels"/>
        </a:ext>
      </dgm:extLst>
    </dgm:pt>
    <dgm:pt modelId="{86D872DA-B2E8-42F4-A706-3B7904E8BD86}" type="pres">
      <dgm:prSet presAssocID="{6751B29D-061B-4CFE-84B6-BDC8A388DB6C}" presName="spaceRect" presStyleCnt="0"/>
      <dgm:spPr/>
    </dgm:pt>
    <dgm:pt modelId="{1425B0A0-5CC4-40C3-90FB-ECED23C67ED5}" type="pres">
      <dgm:prSet presAssocID="{6751B29D-061B-4CFE-84B6-BDC8A388DB6C}" presName="parTx" presStyleLbl="revTx" presStyleIdx="0" presStyleCnt="3">
        <dgm:presLayoutVars>
          <dgm:chMax val="0"/>
          <dgm:chPref val="0"/>
        </dgm:presLayoutVars>
      </dgm:prSet>
      <dgm:spPr/>
    </dgm:pt>
    <dgm:pt modelId="{4172E9D7-B562-4B77-8AAA-D3C0404C0428}" type="pres">
      <dgm:prSet presAssocID="{682E728E-EA22-4A7B-BD67-49FCF7AECDF0}" presName="sibTrans" presStyleCnt="0"/>
      <dgm:spPr/>
    </dgm:pt>
    <dgm:pt modelId="{7DC7FD50-1999-480F-BB63-D22A6F949502}" type="pres">
      <dgm:prSet presAssocID="{9B9F26C0-2B70-4E68-BD54-F339677E2824}" presName="compNode" presStyleCnt="0"/>
      <dgm:spPr/>
    </dgm:pt>
    <dgm:pt modelId="{CBB5BE7A-51CE-4DAA-8F28-51BC799BB9D7}" type="pres">
      <dgm:prSet presAssocID="{9B9F26C0-2B70-4E68-BD54-F339677E2824}" presName="bgRect" presStyleLbl="bgShp" presStyleIdx="1" presStyleCnt="3"/>
      <dgm:spPr/>
    </dgm:pt>
    <dgm:pt modelId="{557C7964-4306-41DE-B52E-268E046B43A5}" type="pres">
      <dgm:prSet presAssocID="{9B9F26C0-2B70-4E68-BD54-F339677E28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A514B6E0-14F5-44B7-848A-870EF9AB2D5E}" type="pres">
      <dgm:prSet presAssocID="{9B9F26C0-2B70-4E68-BD54-F339677E2824}" presName="spaceRect" presStyleCnt="0"/>
      <dgm:spPr/>
    </dgm:pt>
    <dgm:pt modelId="{8CAD6207-70E3-41E2-BF9D-9D1D66C36045}" type="pres">
      <dgm:prSet presAssocID="{9B9F26C0-2B70-4E68-BD54-F339677E2824}" presName="parTx" presStyleLbl="revTx" presStyleIdx="1" presStyleCnt="3">
        <dgm:presLayoutVars>
          <dgm:chMax val="0"/>
          <dgm:chPref val="0"/>
        </dgm:presLayoutVars>
      </dgm:prSet>
      <dgm:spPr/>
    </dgm:pt>
    <dgm:pt modelId="{1947BD8F-DE05-4EED-8B89-6463F24E5F09}" type="pres">
      <dgm:prSet presAssocID="{332FE363-5171-4626-98FD-6D7F8167C318}" presName="sibTrans" presStyleCnt="0"/>
      <dgm:spPr/>
    </dgm:pt>
    <dgm:pt modelId="{66EA2B20-4DEE-4C9F-93B4-2E5CD5CA783B}" type="pres">
      <dgm:prSet presAssocID="{6D162CED-8CD0-4D44-B37D-DB0C1D382DF4}" presName="compNode" presStyleCnt="0"/>
      <dgm:spPr/>
    </dgm:pt>
    <dgm:pt modelId="{A30463F4-B02F-4C8D-B87B-27BC44E43D04}" type="pres">
      <dgm:prSet presAssocID="{6D162CED-8CD0-4D44-B37D-DB0C1D382DF4}" presName="bgRect" presStyleLbl="bgShp" presStyleIdx="2" presStyleCnt="3"/>
      <dgm:spPr/>
    </dgm:pt>
    <dgm:pt modelId="{5FC4B78A-CE53-4A3E-B55B-7A73240A6A7E}" type="pres">
      <dgm:prSet presAssocID="{6D162CED-8CD0-4D44-B37D-DB0C1D382DF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D5FC5E9-A077-4845-A64A-C9FE65DE06BA}" type="pres">
      <dgm:prSet presAssocID="{6D162CED-8CD0-4D44-B37D-DB0C1D382DF4}" presName="spaceRect" presStyleCnt="0"/>
      <dgm:spPr/>
    </dgm:pt>
    <dgm:pt modelId="{86525F54-8AF3-4F64-8E1B-E3164883FBD6}" type="pres">
      <dgm:prSet presAssocID="{6D162CED-8CD0-4D44-B37D-DB0C1D382DF4}" presName="parTx" presStyleLbl="revTx" presStyleIdx="2" presStyleCnt="3">
        <dgm:presLayoutVars>
          <dgm:chMax val="0"/>
          <dgm:chPref val="0"/>
        </dgm:presLayoutVars>
      </dgm:prSet>
      <dgm:spPr/>
    </dgm:pt>
  </dgm:ptLst>
  <dgm:cxnLst>
    <dgm:cxn modelId="{56D7F71A-5922-4933-B345-10871E7A0219}" srcId="{6FFAF9BF-00A2-4054-9413-D8AC48406BB2}" destId="{6D162CED-8CD0-4D44-B37D-DB0C1D382DF4}" srcOrd="2" destOrd="0" parTransId="{3057190E-BA05-4C3E-8FC1-ECC134619503}" sibTransId="{AC44D82C-3052-457B-BE04-4AF395C04A63}"/>
    <dgm:cxn modelId="{8C856545-3CB2-4E25-91ED-E17A1E5E6C3C}" type="presOf" srcId="{6D162CED-8CD0-4D44-B37D-DB0C1D382DF4}" destId="{86525F54-8AF3-4F64-8E1B-E3164883FBD6}" srcOrd="0" destOrd="0" presId="urn:microsoft.com/office/officeart/2018/2/layout/IconVerticalSolidList"/>
    <dgm:cxn modelId="{CD19D167-FD0E-4E35-BD3C-B129D41944B1}" srcId="{6FFAF9BF-00A2-4054-9413-D8AC48406BB2}" destId="{9B9F26C0-2B70-4E68-BD54-F339677E2824}" srcOrd="1" destOrd="0" parTransId="{CDDEEB6A-498A-4474-B6F5-AAA397D0811D}" sibTransId="{332FE363-5171-4626-98FD-6D7F8167C318}"/>
    <dgm:cxn modelId="{55F9E774-6CF4-4E0E-8312-33F32604BAF7}" srcId="{6FFAF9BF-00A2-4054-9413-D8AC48406BB2}" destId="{6751B29D-061B-4CFE-84B6-BDC8A388DB6C}" srcOrd="0" destOrd="0" parTransId="{03E3A78B-FE7F-4584-BDEB-04DE58C6D8DB}" sibTransId="{682E728E-EA22-4A7B-BD67-49FCF7AECDF0}"/>
    <dgm:cxn modelId="{AED25E84-853A-4F00-BF6F-8E53D281E148}" type="presOf" srcId="{9B9F26C0-2B70-4E68-BD54-F339677E2824}" destId="{8CAD6207-70E3-41E2-BF9D-9D1D66C36045}" srcOrd="0" destOrd="0" presId="urn:microsoft.com/office/officeart/2018/2/layout/IconVerticalSolidList"/>
    <dgm:cxn modelId="{1194ABA2-5C69-4ADE-9EFD-3390FFA2045A}" type="presOf" srcId="{6FFAF9BF-00A2-4054-9413-D8AC48406BB2}" destId="{24A6C914-AE07-47EC-9986-1D6D9E3E62A0}" srcOrd="0" destOrd="0" presId="urn:microsoft.com/office/officeart/2018/2/layout/IconVerticalSolidList"/>
    <dgm:cxn modelId="{14632FD6-7351-42D1-93BC-8A2D4FCD9EE2}" type="presOf" srcId="{6751B29D-061B-4CFE-84B6-BDC8A388DB6C}" destId="{1425B0A0-5CC4-40C3-90FB-ECED23C67ED5}" srcOrd="0" destOrd="0" presId="urn:microsoft.com/office/officeart/2018/2/layout/IconVerticalSolidList"/>
    <dgm:cxn modelId="{C72E10FA-1119-4562-9140-656BBD36125C}" type="presParOf" srcId="{24A6C914-AE07-47EC-9986-1D6D9E3E62A0}" destId="{005FE629-92E4-4D66-9844-1774556E49DC}" srcOrd="0" destOrd="0" presId="urn:microsoft.com/office/officeart/2018/2/layout/IconVerticalSolidList"/>
    <dgm:cxn modelId="{3F81CF01-1807-497B-96E6-9589A3724E41}" type="presParOf" srcId="{005FE629-92E4-4D66-9844-1774556E49DC}" destId="{1EFAD202-BFF6-4332-8D3B-90879398F3BE}" srcOrd="0" destOrd="0" presId="urn:microsoft.com/office/officeart/2018/2/layout/IconVerticalSolidList"/>
    <dgm:cxn modelId="{9EA5C283-47CF-402C-BF0E-E6823DCC7AF9}" type="presParOf" srcId="{005FE629-92E4-4D66-9844-1774556E49DC}" destId="{55247D45-4465-4717-B686-0E407E5BECC1}" srcOrd="1" destOrd="0" presId="urn:microsoft.com/office/officeart/2018/2/layout/IconVerticalSolidList"/>
    <dgm:cxn modelId="{7F0BD0EE-FE65-4A2A-87E8-0B0329CEC607}" type="presParOf" srcId="{005FE629-92E4-4D66-9844-1774556E49DC}" destId="{86D872DA-B2E8-42F4-A706-3B7904E8BD86}" srcOrd="2" destOrd="0" presId="urn:microsoft.com/office/officeart/2018/2/layout/IconVerticalSolidList"/>
    <dgm:cxn modelId="{A738296A-0F76-460D-BD33-8B5F97B8224C}" type="presParOf" srcId="{005FE629-92E4-4D66-9844-1774556E49DC}" destId="{1425B0A0-5CC4-40C3-90FB-ECED23C67ED5}" srcOrd="3" destOrd="0" presId="urn:microsoft.com/office/officeart/2018/2/layout/IconVerticalSolidList"/>
    <dgm:cxn modelId="{7A79E7AA-3039-4D35-A05E-91DA10A09E54}" type="presParOf" srcId="{24A6C914-AE07-47EC-9986-1D6D9E3E62A0}" destId="{4172E9D7-B562-4B77-8AAA-D3C0404C0428}" srcOrd="1" destOrd="0" presId="urn:microsoft.com/office/officeart/2018/2/layout/IconVerticalSolidList"/>
    <dgm:cxn modelId="{44AA20A5-55F2-43F6-990F-1C6CC188F040}" type="presParOf" srcId="{24A6C914-AE07-47EC-9986-1D6D9E3E62A0}" destId="{7DC7FD50-1999-480F-BB63-D22A6F949502}" srcOrd="2" destOrd="0" presId="urn:microsoft.com/office/officeart/2018/2/layout/IconVerticalSolidList"/>
    <dgm:cxn modelId="{565D9003-7D1A-4685-9232-1AE361CC99FA}" type="presParOf" srcId="{7DC7FD50-1999-480F-BB63-D22A6F949502}" destId="{CBB5BE7A-51CE-4DAA-8F28-51BC799BB9D7}" srcOrd="0" destOrd="0" presId="urn:microsoft.com/office/officeart/2018/2/layout/IconVerticalSolidList"/>
    <dgm:cxn modelId="{433872B0-3C1C-4432-9C55-3565EA71C6C5}" type="presParOf" srcId="{7DC7FD50-1999-480F-BB63-D22A6F949502}" destId="{557C7964-4306-41DE-B52E-268E046B43A5}" srcOrd="1" destOrd="0" presId="urn:microsoft.com/office/officeart/2018/2/layout/IconVerticalSolidList"/>
    <dgm:cxn modelId="{09F2DFB6-2D11-4728-B80E-1E10A6AFA82D}" type="presParOf" srcId="{7DC7FD50-1999-480F-BB63-D22A6F949502}" destId="{A514B6E0-14F5-44B7-848A-870EF9AB2D5E}" srcOrd="2" destOrd="0" presId="urn:microsoft.com/office/officeart/2018/2/layout/IconVerticalSolidList"/>
    <dgm:cxn modelId="{4341D847-F0DB-47BC-A597-505EE3784B6D}" type="presParOf" srcId="{7DC7FD50-1999-480F-BB63-D22A6F949502}" destId="{8CAD6207-70E3-41E2-BF9D-9D1D66C36045}" srcOrd="3" destOrd="0" presId="urn:microsoft.com/office/officeart/2018/2/layout/IconVerticalSolidList"/>
    <dgm:cxn modelId="{9CB5618E-3698-4F16-A806-9127AB096117}" type="presParOf" srcId="{24A6C914-AE07-47EC-9986-1D6D9E3E62A0}" destId="{1947BD8F-DE05-4EED-8B89-6463F24E5F09}" srcOrd="3" destOrd="0" presId="urn:microsoft.com/office/officeart/2018/2/layout/IconVerticalSolidList"/>
    <dgm:cxn modelId="{9A868FF6-A384-45AF-BA07-87EF0A468D69}" type="presParOf" srcId="{24A6C914-AE07-47EC-9986-1D6D9E3E62A0}" destId="{66EA2B20-4DEE-4C9F-93B4-2E5CD5CA783B}" srcOrd="4" destOrd="0" presId="urn:microsoft.com/office/officeart/2018/2/layout/IconVerticalSolidList"/>
    <dgm:cxn modelId="{AC1C8468-CA66-4E93-8DD4-86172876CD39}" type="presParOf" srcId="{66EA2B20-4DEE-4C9F-93B4-2E5CD5CA783B}" destId="{A30463F4-B02F-4C8D-B87B-27BC44E43D04}" srcOrd="0" destOrd="0" presId="urn:microsoft.com/office/officeart/2018/2/layout/IconVerticalSolidList"/>
    <dgm:cxn modelId="{19862DB3-C1CF-4986-9D32-4B11C21B329E}" type="presParOf" srcId="{66EA2B20-4DEE-4C9F-93B4-2E5CD5CA783B}" destId="{5FC4B78A-CE53-4A3E-B55B-7A73240A6A7E}" srcOrd="1" destOrd="0" presId="urn:microsoft.com/office/officeart/2018/2/layout/IconVerticalSolidList"/>
    <dgm:cxn modelId="{DA17998F-F8E2-4866-B966-1A7EE284D78E}" type="presParOf" srcId="{66EA2B20-4DEE-4C9F-93B4-2E5CD5CA783B}" destId="{5D5FC5E9-A077-4845-A64A-C9FE65DE06BA}" srcOrd="2" destOrd="0" presId="urn:microsoft.com/office/officeart/2018/2/layout/IconVerticalSolidList"/>
    <dgm:cxn modelId="{DF9F8447-AFFA-46E7-BB6A-76DD042A0407}" type="presParOf" srcId="{66EA2B20-4DEE-4C9F-93B4-2E5CD5CA783B}" destId="{86525F54-8AF3-4F64-8E1B-E3164883FBD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2121B-3CA9-40F3-9005-B481B9C16C3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06B6E7-4983-4949-8171-592F614B44CB}">
      <dgm:prSet/>
      <dgm:spPr/>
      <dgm:t>
        <a:bodyPr/>
        <a:lstStyle/>
        <a:p>
          <a:r>
            <a:rPr lang="en-US" b="1" dirty="0"/>
            <a:t>R </a:t>
          </a:r>
          <a:r>
            <a:rPr lang="en-US" dirty="0"/>
            <a:t>= take </a:t>
          </a:r>
          <a:r>
            <a:rPr lang="en-US" b="1" dirty="0"/>
            <a:t>RESPONSIBILITY </a:t>
          </a:r>
          <a:r>
            <a:rPr lang="en-US" dirty="0"/>
            <a:t>for what you say and feel without blaming others.</a:t>
          </a:r>
        </a:p>
      </dgm:t>
    </dgm:pt>
    <dgm:pt modelId="{0E37F50A-955F-4882-84EF-92C11CABC5CF}" type="parTrans" cxnId="{A1BC1CC9-876F-4917-B894-1CAFADB10F0B}">
      <dgm:prSet/>
      <dgm:spPr/>
      <dgm:t>
        <a:bodyPr/>
        <a:lstStyle/>
        <a:p>
          <a:endParaRPr lang="en-US"/>
        </a:p>
      </dgm:t>
    </dgm:pt>
    <dgm:pt modelId="{4D0D64DF-AA78-425C-BFD2-0A0D02179A62}" type="sibTrans" cxnId="{A1BC1CC9-876F-4917-B894-1CAFADB10F0B}">
      <dgm:prSet/>
      <dgm:spPr/>
      <dgm:t>
        <a:bodyPr/>
        <a:lstStyle/>
        <a:p>
          <a:endParaRPr lang="en-US"/>
        </a:p>
      </dgm:t>
    </dgm:pt>
    <dgm:pt modelId="{808D9D24-EDCD-43FC-B7BF-620CADA80D5D}">
      <dgm:prSet/>
      <dgm:spPr/>
      <dgm:t>
        <a:bodyPr/>
        <a:lstStyle/>
        <a:p>
          <a:r>
            <a:rPr lang="en-US" b="1" dirty="0"/>
            <a:t>E</a:t>
          </a:r>
          <a:r>
            <a:rPr lang="en-US" dirty="0"/>
            <a:t> = use </a:t>
          </a:r>
          <a:r>
            <a:rPr lang="en-US" b="1" dirty="0"/>
            <a:t>EMPATHETIC</a:t>
          </a:r>
          <a:r>
            <a:rPr lang="en-US" dirty="0"/>
            <a:t> listening.</a:t>
          </a:r>
        </a:p>
      </dgm:t>
    </dgm:pt>
    <dgm:pt modelId="{3B89C64D-B64D-49C2-BC7B-389570F83870}" type="parTrans" cxnId="{6CFC916A-1CE4-474C-ADF2-1C5599F1666A}">
      <dgm:prSet/>
      <dgm:spPr/>
      <dgm:t>
        <a:bodyPr/>
        <a:lstStyle/>
        <a:p>
          <a:endParaRPr lang="en-US"/>
        </a:p>
      </dgm:t>
    </dgm:pt>
    <dgm:pt modelId="{FF3A20EE-8D48-404C-B26E-5B426A6195B5}" type="sibTrans" cxnId="{6CFC916A-1CE4-474C-ADF2-1C5599F1666A}">
      <dgm:prSet/>
      <dgm:spPr/>
      <dgm:t>
        <a:bodyPr/>
        <a:lstStyle/>
        <a:p>
          <a:endParaRPr lang="en-US"/>
        </a:p>
      </dgm:t>
    </dgm:pt>
    <dgm:pt modelId="{239F5470-D59A-41F6-8365-0CAFDE781E95}">
      <dgm:prSet/>
      <dgm:spPr/>
      <dgm:t>
        <a:bodyPr/>
        <a:lstStyle/>
        <a:p>
          <a:r>
            <a:rPr lang="en-US" b="1" dirty="0"/>
            <a:t>S</a:t>
          </a:r>
          <a:r>
            <a:rPr lang="en-US" dirty="0"/>
            <a:t> = be </a:t>
          </a:r>
          <a:r>
            <a:rPr lang="en-US" b="1" dirty="0"/>
            <a:t>SENSITIVE</a:t>
          </a:r>
          <a:r>
            <a:rPr lang="en-US" dirty="0"/>
            <a:t> to differences in communication styles.</a:t>
          </a:r>
        </a:p>
      </dgm:t>
    </dgm:pt>
    <dgm:pt modelId="{5806C6D1-A8B1-42DC-AAEF-13577A37F1F5}" type="parTrans" cxnId="{C0AC1283-8AAB-4721-BEE3-9D01451B8F2B}">
      <dgm:prSet/>
      <dgm:spPr/>
      <dgm:t>
        <a:bodyPr/>
        <a:lstStyle/>
        <a:p>
          <a:endParaRPr lang="en-US"/>
        </a:p>
      </dgm:t>
    </dgm:pt>
    <dgm:pt modelId="{F992E6E9-F84C-4A30-96DC-5D0DA15EB030}" type="sibTrans" cxnId="{C0AC1283-8AAB-4721-BEE3-9D01451B8F2B}">
      <dgm:prSet/>
      <dgm:spPr/>
      <dgm:t>
        <a:bodyPr/>
        <a:lstStyle/>
        <a:p>
          <a:endParaRPr lang="en-US"/>
        </a:p>
      </dgm:t>
    </dgm:pt>
    <dgm:pt modelId="{26375738-E8F1-4080-830E-C489603514A2}">
      <dgm:prSet/>
      <dgm:spPr/>
      <dgm:t>
        <a:bodyPr/>
        <a:lstStyle/>
        <a:p>
          <a:r>
            <a:rPr lang="en-US" b="1" dirty="0"/>
            <a:t>P</a:t>
          </a:r>
          <a:r>
            <a:rPr lang="en-US" dirty="0"/>
            <a:t> = </a:t>
          </a:r>
          <a:r>
            <a:rPr lang="en-US" b="1" dirty="0"/>
            <a:t>PONDER</a:t>
          </a:r>
          <a:r>
            <a:rPr lang="en-US" dirty="0"/>
            <a:t> what you hear and feel before you speak.</a:t>
          </a:r>
        </a:p>
      </dgm:t>
    </dgm:pt>
    <dgm:pt modelId="{D69CA0DF-A21A-45A8-B778-FB7312A027F5}" type="parTrans" cxnId="{87B4944A-E6E6-4B0B-A6CC-5E0FDC00747C}">
      <dgm:prSet/>
      <dgm:spPr/>
      <dgm:t>
        <a:bodyPr/>
        <a:lstStyle/>
        <a:p>
          <a:endParaRPr lang="en-US"/>
        </a:p>
      </dgm:t>
    </dgm:pt>
    <dgm:pt modelId="{60D8A9D9-EF43-4D8B-AFEC-ED1C678E2731}" type="sibTrans" cxnId="{87B4944A-E6E6-4B0B-A6CC-5E0FDC00747C}">
      <dgm:prSet/>
      <dgm:spPr/>
      <dgm:t>
        <a:bodyPr/>
        <a:lstStyle/>
        <a:p>
          <a:endParaRPr lang="en-US"/>
        </a:p>
      </dgm:t>
    </dgm:pt>
    <dgm:pt modelId="{2BAA8ED7-0728-4C82-A06B-275B7C01B776}">
      <dgm:prSet/>
      <dgm:spPr/>
      <dgm:t>
        <a:bodyPr/>
        <a:lstStyle/>
        <a:p>
          <a:r>
            <a:rPr lang="en-US" b="1" dirty="0"/>
            <a:t>E </a:t>
          </a:r>
          <a:r>
            <a:rPr lang="en-US" dirty="0"/>
            <a:t>= </a:t>
          </a:r>
          <a:r>
            <a:rPr lang="en-US" b="1" dirty="0"/>
            <a:t>EXAMINE </a:t>
          </a:r>
          <a:r>
            <a:rPr lang="en-US" dirty="0"/>
            <a:t>your own assumptions and perceptions.</a:t>
          </a:r>
        </a:p>
      </dgm:t>
    </dgm:pt>
    <dgm:pt modelId="{741E18BC-74B6-4356-89B3-0044F5D5111A}" type="parTrans" cxnId="{99A440B1-63DE-4652-AC4B-84229C70CEF7}">
      <dgm:prSet/>
      <dgm:spPr/>
      <dgm:t>
        <a:bodyPr/>
        <a:lstStyle/>
        <a:p>
          <a:endParaRPr lang="en-US"/>
        </a:p>
      </dgm:t>
    </dgm:pt>
    <dgm:pt modelId="{6D08925B-0A3C-420A-866B-A531550C7493}" type="sibTrans" cxnId="{99A440B1-63DE-4652-AC4B-84229C70CEF7}">
      <dgm:prSet/>
      <dgm:spPr/>
      <dgm:t>
        <a:bodyPr/>
        <a:lstStyle/>
        <a:p>
          <a:endParaRPr lang="en-US"/>
        </a:p>
      </dgm:t>
    </dgm:pt>
    <dgm:pt modelId="{0FE9639F-C1F1-4051-B305-AB0A8C4B2E34}">
      <dgm:prSet/>
      <dgm:spPr/>
      <dgm:t>
        <a:bodyPr/>
        <a:lstStyle/>
        <a:p>
          <a:r>
            <a:rPr lang="en-US" b="1" dirty="0"/>
            <a:t>C</a:t>
          </a:r>
          <a:r>
            <a:rPr lang="en-US" dirty="0"/>
            <a:t> = keep </a:t>
          </a:r>
          <a:r>
            <a:rPr lang="en-US" b="1" dirty="0"/>
            <a:t>CONFIDENTIALITY</a:t>
          </a:r>
          <a:r>
            <a:rPr lang="en-US" dirty="0"/>
            <a:t>.</a:t>
          </a:r>
        </a:p>
      </dgm:t>
    </dgm:pt>
    <dgm:pt modelId="{75B9B15D-7454-4DC7-A4CD-3D5EEBCB2C19}" type="parTrans" cxnId="{3E12DBDC-1956-4D73-85AE-515C9300A475}">
      <dgm:prSet/>
      <dgm:spPr/>
      <dgm:t>
        <a:bodyPr/>
        <a:lstStyle/>
        <a:p>
          <a:endParaRPr lang="en-US"/>
        </a:p>
      </dgm:t>
    </dgm:pt>
    <dgm:pt modelId="{0B687D3C-E6C3-41C4-8834-47A27D13C4B2}" type="sibTrans" cxnId="{3E12DBDC-1956-4D73-85AE-515C9300A475}">
      <dgm:prSet/>
      <dgm:spPr/>
      <dgm:t>
        <a:bodyPr/>
        <a:lstStyle/>
        <a:p>
          <a:endParaRPr lang="en-US"/>
        </a:p>
      </dgm:t>
    </dgm:pt>
    <dgm:pt modelId="{501457D1-F7D1-419F-8A31-5E345CB77283}">
      <dgm:prSet/>
      <dgm:spPr/>
      <dgm:t>
        <a:bodyPr/>
        <a:lstStyle/>
        <a:p>
          <a:r>
            <a:rPr lang="en-US" b="1" dirty="0"/>
            <a:t>T</a:t>
          </a:r>
          <a:r>
            <a:rPr lang="en-US" dirty="0"/>
            <a:t> = </a:t>
          </a:r>
          <a:r>
            <a:rPr lang="en-US" b="1" dirty="0"/>
            <a:t>TRUST</a:t>
          </a:r>
          <a:r>
            <a:rPr lang="en-US" dirty="0"/>
            <a:t> ambiguity because we are not here to debate who is right or wrong.</a:t>
          </a:r>
          <a:br>
            <a:rPr lang="en-US" b="0" i="1" dirty="0"/>
          </a:br>
          <a:endParaRPr lang="en-US" dirty="0"/>
        </a:p>
      </dgm:t>
    </dgm:pt>
    <dgm:pt modelId="{F8ACB838-E549-4090-BAE2-A842D9B528EF}" type="parTrans" cxnId="{56120AE4-0938-4345-A338-586EE57378F4}">
      <dgm:prSet/>
      <dgm:spPr/>
      <dgm:t>
        <a:bodyPr/>
        <a:lstStyle/>
        <a:p>
          <a:endParaRPr lang="en-US"/>
        </a:p>
      </dgm:t>
    </dgm:pt>
    <dgm:pt modelId="{F655A280-F2AA-41A2-841D-19F57464136B}" type="sibTrans" cxnId="{56120AE4-0938-4345-A338-586EE57378F4}">
      <dgm:prSet/>
      <dgm:spPr/>
      <dgm:t>
        <a:bodyPr/>
        <a:lstStyle/>
        <a:p>
          <a:endParaRPr lang="en-US"/>
        </a:p>
      </dgm:t>
    </dgm:pt>
    <dgm:pt modelId="{F1978F5A-33BF-4CC2-8820-0041394C316B}" type="pres">
      <dgm:prSet presAssocID="{03A2121B-3CA9-40F3-9005-B481B9C16C30}" presName="root" presStyleCnt="0">
        <dgm:presLayoutVars>
          <dgm:dir/>
          <dgm:resizeHandles val="exact"/>
        </dgm:presLayoutVars>
      </dgm:prSet>
      <dgm:spPr/>
    </dgm:pt>
    <dgm:pt modelId="{7C874957-0533-42A0-A3E9-C0AB0C05A679}" type="pres">
      <dgm:prSet presAssocID="{1606B6E7-4983-4949-8171-592F614B44CB}" presName="compNode" presStyleCnt="0"/>
      <dgm:spPr/>
    </dgm:pt>
    <dgm:pt modelId="{2334893E-EB1B-4CB9-8B66-CEA910180827}" type="pres">
      <dgm:prSet presAssocID="{1606B6E7-4983-4949-8171-592F614B44CB}" presName="bgRect" presStyleLbl="bgShp" presStyleIdx="0" presStyleCnt="7"/>
      <dgm:spPr/>
    </dgm:pt>
    <dgm:pt modelId="{A8A911D6-6E0E-43C4-B793-F53A9E9839B8}" type="pres">
      <dgm:prSet presAssocID="{1606B6E7-4983-4949-8171-592F614B44C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ngry Face with Solid Fill"/>
        </a:ext>
      </dgm:extLst>
    </dgm:pt>
    <dgm:pt modelId="{F87459B2-F30F-49B7-8566-C6AEAC979D1A}" type="pres">
      <dgm:prSet presAssocID="{1606B6E7-4983-4949-8171-592F614B44CB}" presName="spaceRect" presStyleCnt="0"/>
      <dgm:spPr/>
    </dgm:pt>
    <dgm:pt modelId="{8ABF0CCA-8746-46D3-BD1B-F8C4941B7F22}" type="pres">
      <dgm:prSet presAssocID="{1606B6E7-4983-4949-8171-592F614B44CB}" presName="parTx" presStyleLbl="revTx" presStyleIdx="0" presStyleCnt="7">
        <dgm:presLayoutVars>
          <dgm:chMax val="0"/>
          <dgm:chPref val="0"/>
        </dgm:presLayoutVars>
      </dgm:prSet>
      <dgm:spPr/>
    </dgm:pt>
    <dgm:pt modelId="{FFBD2071-741F-465B-8506-845466A0C143}" type="pres">
      <dgm:prSet presAssocID="{4D0D64DF-AA78-425C-BFD2-0A0D02179A62}" presName="sibTrans" presStyleCnt="0"/>
      <dgm:spPr/>
    </dgm:pt>
    <dgm:pt modelId="{F6B4F0E5-2AE6-489E-89EF-FD0A6505E767}" type="pres">
      <dgm:prSet presAssocID="{808D9D24-EDCD-43FC-B7BF-620CADA80D5D}" presName="compNode" presStyleCnt="0"/>
      <dgm:spPr/>
    </dgm:pt>
    <dgm:pt modelId="{1B952494-F6C3-47AB-9744-B928CEFCDD4F}" type="pres">
      <dgm:prSet presAssocID="{808D9D24-EDCD-43FC-B7BF-620CADA80D5D}" presName="bgRect" presStyleLbl="bgShp" presStyleIdx="1" presStyleCnt="7"/>
      <dgm:spPr/>
    </dgm:pt>
    <dgm:pt modelId="{EC6679AD-CBC7-4399-8A49-4AE5F9DEAAF8}" type="pres">
      <dgm:prSet presAssocID="{808D9D24-EDCD-43FC-B7BF-620CADA80D5D}"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6BAF20D7-753F-4027-BEAB-E2978AC28EFF}" type="pres">
      <dgm:prSet presAssocID="{808D9D24-EDCD-43FC-B7BF-620CADA80D5D}" presName="spaceRect" presStyleCnt="0"/>
      <dgm:spPr/>
    </dgm:pt>
    <dgm:pt modelId="{32DC7AB3-9C29-48C4-89A4-BBA60AC373DD}" type="pres">
      <dgm:prSet presAssocID="{808D9D24-EDCD-43FC-B7BF-620CADA80D5D}" presName="parTx" presStyleLbl="revTx" presStyleIdx="1" presStyleCnt="7">
        <dgm:presLayoutVars>
          <dgm:chMax val="0"/>
          <dgm:chPref val="0"/>
        </dgm:presLayoutVars>
      </dgm:prSet>
      <dgm:spPr/>
    </dgm:pt>
    <dgm:pt modelId="{68E496D0-F65F-4FBA-B451-28ABB6A0C4A9}" type="pres">
      <dgm:prSet presAssocID="{FF3A20EE-8D48-404C-B26E-5B426A6195B5}" presName="sibTrans" presStyleCnt="0"/>
      <dgm:spPr/>
    </dgm:pt>
    <dgm:pt modelId="{87C7F840-6223-4BFF-BF9D-74981827AFBE}" type="pres">
      <dgm:prSet presAssocID="{239F5470-D59A-41F6-8365-0CAFDE781E95}" presName="compNode" presStyleCnt="0"/>
      <dgm:spPr/>
    </dgm:pt>
    <dgm:pt modelId="{1C0285F3-A51B-418A-8553-0B06A819E201}" type="pres">
      <dgm:prSet presAssocID="{239F5470-D59A-41F6-8365-0CAFDE781E95}" presName="bgRect" presStyleLbl="bgShp" presStyleIdx="2" presStyleCnt="7"/>
      <dgm:spPr/>
    </dgm:pt>
    <dgm:pt modelId="{985B28E8-CF51-4292-9B36-C02C8929005D}" type="pres">
      <dgm:prSet presAssocID="{239F5470-D59A-41F6-8365-0CAFDE781E95}"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6455CF94-B19A-4210-8405-0F307702AD44}" type="pres">
      <dgm:prSet presAssocID="{239F5470-D59A-41F6-8365-0CAFDE781E95}" presName="spaceRect" presStyleCnt="0"/>
      <dgm:spPr/>
    </dgm:pt>
    <dgm:pt modelId="{B5C50DA7-2F3B-4C24-9275-EA1E249AF16F}" type="pres">
      <dgm:prSet presAssocID="{239F5470-D59A-41F6-8365-0CAFDE781E95}" presName="parTx" presStyleLbl="revTx" presStyleIdx="2" presStyleCnt="7">
        <dgm:presLayoutVars>
          <dgm:chMax val="0"/>
          <dgm:chPref val="0"/>
        </dgm:presLayoutVars>
      </dgm:prSet>
      <dgm:spPr/>
    </dgm:pt>
    <dgm:pt modelId="{5620986B-EAF3-4B07-BE7C-F3E7D63563FB}" type="pres">
      <dgm:prSet presAssocID="{F992E6E9-F84C-4A30-96DC-5D0DA15EB030}" presName="sibTrans" presStyleCnt="0"/>
      <dgm:spPr/>
    </dgm:pt>
    <dgm:pt modelId="{1B43103F-DBC0-4194-BBA4-84CD8ED4100F}" type="pres">
      <dgm:prSet presAssocID="{26375738-E8F1-4080-830E-C489603514A2}" presName="compNode" presStyleCnt="0"/>
      <dgm:spPr/>
    </dgm:pt>
    <dgm:pt modelId="{29C27821-5D19-488E-A2F1-17E17E784BF9}" type="pres">
      <dgm:prSet presAssocID="{26375738-E8F1-4080-830E-C489603514A2}" presName="bgRect" presStyleLbl="bgShp" presStyleIdx="3" presStyleCnt="7"/>
      <dgm:spPr/>
    </dgm:pt>
    <dgm:pt modelId="{FCCFEE32-43A6-40A8-8926-944DE483AFC1}" type="pres">
      <dgm:prSet presAssocID="{26375738-E8F1-4080-830E-C489603514A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642B6D20-6707-40A7-9916-593947CC1592}" type="pres">
      <dgm:prSet presAssocID="{26375738-E8F1-4080-830E-C489603514A2}" presName="spaceRect" presStyleCnt="0"/>
      <dgm:spPr/>
    </dgm:pt>
    <dgm:pt modelId="{CAB36335-850D-414C-A12D-3CBABC9DDA96}" type="pres">
      <dgm:prSet presAssocID="{26375738-E8F1-4080-830E-C489603514A2}" presName="parTx" presStyleLbl="revTx" presStyleIdx="3" presStyleCnt="7">
        <dgm:presLayoutVars>
          <dgm:chMax val="0"/>
          <dgm:chPref val="0"/>
        </dgm:presLayoutVars>
      </dgm:prSet>
      <dgm:spPr/>
    </dgm:pt>
    <dgm:pt modelId="{0F2A1701-398B-4F23-A9E8-4EC0601356C5}" type="pres">
      <dgm:prSet presAssocID="{60D8A9D9-EF43-4D8B-AFEC-ED1C678E2731}" presName="sibTrans" presStyleCnt="0"/>
      <dgm:spPr/>
    </dgm:pt>
    <dgm:pt modelId="{096154CF-0290-4D28-B752-AD38CC3D6509}" type="pres">
      <dgm:prSet presAssocID="{2BAA8ED7-0728-4C82-A06B-275B7C01B776}" presName="compNode" presStyleCnt="0"/>
      <dgm:spPr/>
    </dgm:pt>
    <dgm:pt modelId="{907ABF48-98C3-4B8E-BD40-7BB7BB3BE001}" type="pres">
      <dgm:prSet presAssocID="{2BAA8ED7-0728-4C82-A06B-275B7C01B776}" presName="bgRect" presStyleLbl="bgShp" presStyleIdx="4" presStyleCnt="7"/>
      <dgm:spPr/>
    </dgm:pt>
    <dgm:pt modelId="{F13C47B8-56C0-41ED-BF5C-DDAA59FAB919}" type="pres">
      <dgm:prSet presAssocID="{2BAA8ED7-0728-4C82-A06B-275B7C01B77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6BF70335-2CDF-4F0C-8BCA-1F91EC819D8A}" type="pres">
      <dgm:prSet presAssocID="{2BAA8ED7-0728-4C82-A06B-275B7C01B776}" presName="spaceRect" presStyleCnt="0"/>
      <dgm:spPr/>
    </dgm:pt>
    <dgm:pt modelId="{E8D01B7D-1F89-4D28-9A20-BCCBE65302A2}" type="pres">
      <dgm:prSet presAssocID="{2BAA8ED7-0728-4C82-A06B-275B7C01B776}" presName="parTx" presStyleLbl="revTx" presStyleIdx="4" presStyleCnt="7">
        <dgm:presLayoutVars>
          <dgm:chMax val="0"/>
          <dgm:chPref val="0"/>
        </dgm:presLayoutVars>
      </dgm:prSet>
      <dgm:spPr/>
    </dgm:pt>
    <dgm:pt modelId="{0854CFF0-9927-49F6-8D09-4C5F31613521}" type="pres">
      <dgm:prSet presAssocID="{6D08925B-0A3C-420A-866B-A531550C7493}" presName="sibTrans" presStyleCnt="0"/>
      <dgm:spPr/>
    </dgm:pt>
    <dgm:pt modelId="{50617407-8DFD-4CDB-8E4A-2C1B8EF73A82}" type="pres">
      <dgm:prSet presAssocID="{0FE9639F-C1F1-4051-B305-AB0A8C4B2E34}" presName="compNode" presStyleCnt="0"/>
      <dgm:spPr/>
    </dgm:pt>
    <dgm:pt modelId="{37E0FF08-9EF1-4F92-AB0C-A99FA85E5599}" type="pres">
      <dgm:prSet presAssocID="{0FE9639F-C1F1-4051-B305-AB0A8C4B2E34}" presName="bgRect" presStyleLbl="bgShp" presStyleIdx="5" presStyleCnt="7"/>
      <dgm:spPr/>
    </dgm:pt>
    <dgm:pt modelId="{8E3C402D-0DA9-406E-8F2C-050AAAA90FC8}" type="pres">
      <dgm:prSet presAssocID="{0FE9639F-C1F1-4051-B305-AB0A8C4B2E3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829D8E56-4B4E-4B96-8D7C-7AEC580AC15E}" type="pres">
      <dgm:prSet presAssocID="{0FE9639F-C1F1-4051-B305-AB0A8C4B2E34}" presName="spaceRect" presStyleCnt="0"/>
      <dgm:spPr/>
    </dgm:pt>
    <dgm:pt modelId="{A22D1FE4-119E-48B9-BB41-3DE89C73EE14}" type="pres">
      <dgm:prSet presAssocID="{0FE9639F-C1F1-4051-B305-AB0A8C4B2E34}" presName="parTx" presStyleLbl="revTx" presStyleIdx="5" presStyleCnt="7">
        <dgm:presLayoutVars>
          <dgm:chMax val="0"/>
          <dgm:chPref val="0"/>
        </dgm:presLayoutVars>
      </dgm:prSet>
      <dgm:spPr/>
    </dgm:pt>
    <dgm:pt modelId="{7EF4EB37-C1FB-43FD-9353-CF5ED0701D3A}" type="pres">
      <dgm:prSet presAssocID="{0B687D3C-E6C3-41C4-8834-47A27D13C4B2}" presName="sibTrans" presStyleCnt="0"/>
      <dgm:spPr/>
    </dgm:pt>
    <dgm:pt modelId="{4F0AF7D3-BA1F-4C86-B6F6-940F0582F31C}" type="pres">
      <dgm:prSet presAssocID="{501457D1-F7D1-419F-8A31-5E345CB77283}" presName="compNode" presStyleCnt="0"/>
      <dgm:spPr/>
    </dgm:pt>
    <dgm:pt modelId="{8581B9E7-EE3C-4557-A867-7CD75A539584}" type="pres">
      <dgm:prSet presAssocID="{501457D1-F7D1-419F-8A31-5E345CB77283}" presName="bgRect" presStyleLbl="bgShp" presStyleIdx="6" presStyleCnt="7"/>
      <dgm:spPr/>
    </dgm:pt>
    <dgm:pt modelId="{130D381A-0ADA-4C57-B744-163A8CB06813}" type="pres">
      <dgm:prSet presAssocID="{501457D1-F7D1-419F-8A31-5E345CB7728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Question mark"/>
        </a:ext>
      </dgm:extLst>
    </dgm:pt>
    <dgm:pt modelId="{90CC3D5A-1311-47BD-8087-17C780C1F7CF}" type="pres">
      <dgm:prSet presAssocID="{501457D1-F7D1-419F-8A31-5E345CB77283}" presName="spaceRect" presStyleCnt="0"/>
      <dgm:spPr/>
    </dgm:pt>
    <dgm:pt modelId="{2ED33A40-2330-494A-B039-4F0185DFDD59}" type="pres">
      <dgm:prSet presAssocID="{501457D1-F7D1-419F-8A31-5E345CB77283}" presName="parTx" presStyleLbl="revTx" presStyleIdx="6" presStyleCnt="7">
        <dgm:presLayoutVars>
          <dgm:chMax val="0"/>
          <dgm:chPref val="0"/>
        </dgm:presLayoutVars>
      </dgm:prSet>
      <dgm:spPr/>
    </dgm:pt>
  </dgm:ptLst>
  <dgm:cxnLst>
    <dgm:cxn modelId="{13DD8F63-8347-4979-B82F-D48A0F2F9F3E}" type="presOf" srcId="{2BAA8ED7-0728-4C82-A06B-275B7C01B776}" destId="{E8D01B7D-1F89-4D28-9A20-BCCBE65302A2}" srcOrd="0" destOrd="0" presId="urn:microsoft.com/office/officeart/2018/2/layout/IconVerticalSolidList"/>
    <dgm:cxn modelId="{C561EB63-54A1-4C5B-9B60-409B9962007E}" type="presOf" srcId="{808D9D24-EDCD-43FC-B7BF-620CADA80D5D}" destId="{32DC7AB3-9C29-48C4-89A4-BBA60AC373DD}" srcOrd="0" destOrd="0" presId="urn:microsoft.com/office/officeart/2018/2/layout/IconVerticalSolidList"/>
    <dgm:cxn modelId="{B6634E64-D7CF-46E7-A811-5B09167C738C}" type="presOf" srcId="{03A2121B-3CA9-40F3-9005-B481B9C16C30}" destId="{F1978F5A-33BF-4CC2-8820-0041394C316B}" srcOrd="0" destOrd="0" presId="urn:microsoft.com/office/officeart/2018/2/layout/IconVerticalSolidList"/>
    <dgm:cxn modelId="{6CFC916A-1CE4-474C-ADF2-1C5599F1666A}" srcId="{03A2121B-3CA9-40F3-9005-B481B9C16C30}" destId="{808D9D24-EDCD-43FC-B7BF-620CADA80D5D}" srcOrd="1" destOrd="0" parTransId="{3B89C64D-B64D-49C2-BC7B-389570F83870}" sibTransId="{FF3A20EE-8D48-404C-B26E-5B426A6195B5}"/>
    <dgm:cxn modelId="{87B4944A-E6E6-4B0B-A6CC-5E0FDC00747C}" srcId="{03A2121B-3CA9-40F3-9005-B481B9C16C30}" destId="{26375738-E8F1-4080-830E-C489603514A2}" srcOrd="3" destOrd="0" parTransId="{D69CA0DF-A21A-45A8-B778-FB7312A027F5}" sibTransId="{60D8A9D9-EF43-4D8B-AFEC-ED1C678E2731}"/>
    <dgm:cxn modelId="{BF72544E-6A85-4C29-9B88-F01B697870A2}" type="presOf" srcId="{239F5470-D59A-41F6-8365-0CAFDE781E95}" destId="{B5C50DA7-2F3B-4C24-9275-EA1E249AF16F}" srcOrd="0" destOrd="0" presId="urn:microsoft.com/office/officeart/2018/2/layout/IconVerticalSolidList"/>
    <dgm:cxn modelId="{88C22958-9343-4EE9-B8A5-8ED7E7AE84C4}" type="presOf" srcId="{0FE9639F-C1F1-4051-B305-AB0A8C4B2E34}" destId="{A22D1FE4-119E-48B9-BB41-3DE89C73EE14}" srcOrd="0" destOrd="0" presId="urn:microsoft.com/office/officeart/2018/2/layout/IconVerticalSolidList"/>
    <dgm:cxn modelId="{C0AC1283-8AAB-4721-BEE3-9D01451B8F2B}" srcId="{03A2121B-3CA9-40F3-9005-B481B9C16C30}" destId="{239F5470-D59A-41F6-8365-0CAFDE781E95}" srcOrd="2" destOrd="0" parTransId="{5806C6D1-A8B1-42DC-AAEF-13577A37F1F5}" sibTransId="{F992E6E9-F84C-4A30-96DC-5D0DA15EB030}"/>
    <dgm:cxn modelId="{78212DAA-B927-42D3-A24A-48E6F7DD4BAC}" type="presOf" srcId="{1606B6E7-4983-4949-8171-592F614B44CB}" destId="{8ABF0CCA-8746-46D3-BD1B-F8C4941B7F22}" srcOrd="0" destOrd="0" presId="urn:microsoft.com/office/officeart/2018/2/layout/IconVerticalSolidList"/>
    <dgm:cxn modelId="{99A440B1-63DE-4652-AC4B-84229C70CEF7}" srcId="{03A2121B-3CA9-40F3-9005-B481B9C16C30}" destId="{2BAA8ED7-0728-4C82-A06B-275B7C01B776}" srcOrd="4" destOrd="0" parTransId="{741E18BC-74B6-4356-89B3-0044F5D5111A}" sibTransId="{6D08925B-0A3C-420A-866B-A531550C7493}"/>
    <dgm:cxn modelId="{A1BC1CC9-876F-4917-B894-1CAFADB10F0B}" srcId="{03A2121B-3CA9-40F3-9005-B481B9C16C30}" destId="{1606B6E7-4983-4949-8171-592F614B44CB}" srcOrd="0" destOrd="0" parTransId="{0E37F50A-955F-4882-84EF-92C11CABC5CF}" sibTransId="{4D0D64DF-AA78-425C-BFD2-0A0D02179A62}"/>
    <dgm:cxn modelId="{7304B3CA-0FC0-4C4C-95CB-E36D4F557B30}" type="presOf" srcId="{501457D1-F7D1-419F-8A31-5E345CB77283}" destId="{2ED33A40-2330-494A-B039-4F0185DFDD59}" srcOrd="0" destOrd="0" presId="urn:microsoft.com/office/officeart/2018/2/layout/IconVerticalSolidList"/>
    <dgm:cxn modelId="{6815E7D0-0E61-4AB1-B9CA-9825B0FABD73}" type="presOf" srcId="{26375738-E8F1-4080-830E-C489603514A2}" destId="{CAB36335-850D-414C-A12D-3CBABC9DDA96}" srcOrd="0" destOrd="0" presId="urn:microsoft.com/office/officeart/2018/2/layout/IconVerticalSolidList"/>
    <dgm:cxn modelId="{3E12DBDC-1956-4D73-85AE-515C9300A475}" srcId="{03A2121B-3CA9-40F3-9005-B481B9C16C30}" destId="{0FE9639F-C1F1-4051-B305-AB0A8C4B2E34}" srcOrd="5" destOrd="0" parTransId="{75B9B15D-7454-4DC7-A4CD-3D5EEBCB2C19}" sibTransId="{0B687D3C-E6C3-41C4-8834-47A27D13C4B2}"/>
    <dgm:cxn modelId="{56120AE4-0938-4345-A338-586EE57378F4}" srcId="{03A2121B-3CA9-40F3-9005-B481B9C16C30}" destId="{501457D1-F7D1-419F-8A31-5E345CB77283}" srcOrd="6" destOrd="0" parTransId="{F8ACB838-E549-4090-BAE2-A842D9B528EF}" sibTransId="{F655A280-F2AA-41A2-841D-19F57464136B}"/>
    <dgm:cxn modelId="{65307B05-070D-454E-9D38-7841488B1F99}" type="presParOf" srcId="{F1978F5A-33BF-4CC2-8820-0041394C316B}" destId="{7C874957-0533-42A0-A3E9-C0AB0C05A679}" srcOrd="0" destOrd="0" presId="urn:microsoft.com/office/officeart/2018/2/layout/IconVerticalSolidList"/>
    <dgm:cxn modelId="{EEE2C611-F329-4FFC-9C96-43E1C7F82862}" type="presParOf" srcId="{7C874957-0533-42A0-A3E9-C0AB0C05A679}" destId="{2334893E-EB1B-4CB9-8B66-CEA910180827}" srcOrd="0" destOrd="0" presId="urn:microsoft.com/office/officeart/2018/2/layout/IconVerticalSolidList"/>
    <dgm:cxn modelId="{981035BC-19E4-48EE-9ACD-E5DD9D050C1A}" type="presParOf" srcId="{7C874957-0533-42A0-A3E9-C0AB0C05A679}" destId="{A8A911D6-6E0E-43C4-B793-F53A9E9839B8}" srcOrd="1" destOrd="0" presId="urn:microsoft.com/office/officeart/2018/2/layout/IconVerticalSolidList"/>
    <dgm:cxn modelId="{500E8638-37A3-49E3-B547-D2BDC9878055}" type="presParOf" srcId="{7C874957-0533-42A0-A3E9-C0AB0C05A679}" destId="{F87459B2-F30F-49B7-8566-C6AEAC979D1A}" srcOrd="2" destOrd="0" presId="urn:microsoft.com/office/officeart/2018/2/layout/IconVerticalSolidList"/>
    <dgm:cxn modelId="{F09BBCC9-54E7-47D5-AC3F-2434F75B3F81}" type="presParOf" srcId="{7C874957-0533-42A0-A3E9-C0AB0C05A679}" destId="{8ABF0CCA-8746-46D3-BD1B-F8C4941B7F22}" srcOrd="3" destOrd="0" presId="urn:microsoft.com/office/officeart/2018/2/layout/IconVerticalSolidList"/>
    <dgm:cxn modelId="{7CD4BCF0-A8CA-4FB6-901C-4EAFCCD914A3}" type="presParOf" srcId="{F1978F5A-33BF-4CC2-8820-0041394C316B}" destId="{FFBD2071-741F-465B-8506-845466A0C143}" srcOrd="1" destOrd="0" presId="urn:microsoft.com/office/officeart/2018/2/layout/IconVerticalSolidList"/>
    <dgm:cxn modelId="{57BA5902-67DF-4D0A-B20F-89155A86AA80}" type="presParOf" srcId="{F1978F5A-33BF-4CC2-8820-0041394C316B}" destId="{F6B4F0E5-2AE6-489E-89EF-FD0A6505E767}" srcOrd="2" destOrd="0" presId="urn:microsoft.com/office/officeart/2018/2/layout/IconVerticalSolidList"/>
    <dgm:cxn modelId="{3AC05473-7BDD-4ED3-9D6E-C4834D7CDAFB}" type="presParOf" srcId="{F6B4F0E5-2AE6-489E-89EF-FD0A6505E767}" destId="{1B952494-F6C3-47AB-9744-B928CEFCDD4F}" srcOrd="0" destOrd="0" presId="urn:microsoft.com/office/officeart/2018/2/layout/IconVerticalSolidList"/>
    <dgm:cxn modelId="{BC8EAF44-1F6D-4FCB-8CB4-208CD40C8ACC}" type="presParOf" srcId="{F6B4F0E5-2AE6-489E-89EF-FD0A6505E767}" destId="{EC6679AD-CBC7-4399-8A49-4AE5F9DEAAF8}" srcOrd="1" destOrd="0" presId="urn:microsoft.com/office/officeart/2018/2/layout/IconVerticalSolidList"/>
    <dgm:cxn modelId="{122F70CA-838C-4EEF-940F-820B13B54498}" type="presParOf" srcId="{F6B4F0E5-2AE6-489E-89EF-FD0A6505E767}" destId="{6BAF20D7-753F-4027-BEAB-E2978AC28EFF}" srcOrd="2" destOrd="0" presId="urn:microsoft.com/office/officeart/2018/2/layout/IconVerticalSolidList"/>
    <dgm:cxn modelId="{48533FFF-6510-49FD-A7B4-A1BA92204086}" type="presParOf" srcId="{F6B4F0E5-2AE6-489E-89EF-FD0A6505E767}" destId="{32DC7AB3-9C29-48C4-89A4-BBA60AC373DD}" srcOrd="3" destOrd="0" presId="urn:microsoft.com/office/officeart/2018/2/layout/IconVerticalSolidList"/>
    <dgm:cxn modelId="{D05C5300-1395-4A26-AFD7-E0962052A3C4}" type="presParOf" srcId="{F1978F5A-33BF-4CC2-8820-0041394C316B}" destId="{68E496D0-F65F-4FBA-B451-28ABB6A0C4A9}" srcOrd="3" destOrd="0" presId="urn:microsoft.com/office/officeart/2018/2/layout/IconVerticalSolidList"/>
    <dgm:cxn modelId="{EBCEA894-E803-469F-9E2D-B011C61AEC1A}" type="presParOf" srcId="{F1978F5A-33BF-4CC2-8820-0041394C316B}" destId="{87C7F840-6223-4BFF-BF9D-74981827AFBE}" srcOrd="4" destOrd="0" presId="urn:microsoft.com/office/officeart/2018/2/layout/IconVerticalSolidList"/>
    <dgm:cxn modelId="{64E2A6E3-468A-497F-9F1F-CAD9522DD264}" type="presParOf" srcId="{87C7F840-6223-4BFF-BF9D-74981827AFBE}" destId="{1C0285F3-A51B-418A-8553-0B06A819E201}" srcOrd="0" destOrd="0" presId="urn:microsoft.com/office/officeart/2018/2/layout/IconVerticalSolidList"/>
    <dgm:cxn modelId="{1E89F34A-3978-4DD8-BB14-0476C59376DD}" type="presParOf" srcId="{87C7F840-6223-4BFF-BF9D-74981827AFBE}" destId="{985B28E8-CF51-4292-9B36-C02C8929005D}" srcOrd="1" destOrd="0" presId="urn:microsoft.com/office/officeart/2018/2/layout/IconVerticalSolidList"/>
    <dgm:cxn modelId="{1B0A1622-D019-4C7A-9FE0-9B71B88A8BA0}" type="presParOf" srcId="{87C7F840-6223-4BFF-BF9D-74981827AFBE}" destId="{6455CF94-B19A-4210-8405-0F307702AD44}" srcOrd="2" destOrd="0" presId="urn:microsoft.com/office/officeart/2018/2/layout/IconVerticalSolidList"/>
    <dgm:cxn modelId="{E5BCAB48-A37C-46FE-B946-E989ED818AF6}" type="presParOf" srcId="{87C7F840-6223-4BFF-BF9D-74981827AFBE}" destId="{B5C50DA7-2F3B-4C24-9275-EA1E249AF16F}" srcOrd="3" destOrd="0" presId="urn:microsoft.com/office/officeart/2018/2/layout/IconVerticalSolidList"/>
    <dgm:cxn modelId="{339FDA6A-CEBB-4F15-9EFD-A9B12FA24CED}" type="presParOf" srcId="{F1978F5A-33BF-4CC2-8820-0041394C316B}" destId="{5620986B-EAF3-4B07-BE7C-F3E7D63563FB}" srcOrd="5" destOrd="0" presId="urn:microsoft.com/office/officeart/2018/2/layout/IconVerticalSolidList"/>
    <dgm:cxn modelId="{61099603-D181-4829-990D-754BA148AA82}" type="presParOf" srcId="{F1978F5A-33BF-4CC2-8820-0041394C316B}" destId="{1B43103F-DBC0-4194-BBA4-84CD8ED4100F}" srcOrd="6" destOrd="0" presId="urn:microsoft.com/office/officeart/2018/2/layout/IconVerticalSolidList"/>
    <dgm:cxn modelId="{02ED0490-F714-4EE2-8BF6-0A7A4912982E}" type="presParOf" srcId="{1B43103F-DBC0-4194-BBA4-84CD8ED4100F}" destId="{29C27821-5D19-488E-A2F1-17E17E784BF9}" srcOrd="0" destOrd="0" presId="urn:microsoft.com/office/officeart/2018/2/layout/IconVerticalSolidList"/>
    <dgm:cxn modelId="{8F3D948E-DAC6-475B-A786-93F42527166A}" type="presParOf" srcId="{1B43103F-DBC0-4194-BBA4-84CD8ED4100F}" destId="{FCCFEE32-43A6-40A8-8926-944DE483AFC1}" srcOrd="1" destOrd="0" presId="urn:microsoft.com/office/officeart/2018/2/layout/IconVerticalSolidList"/>
    <dgm:cxn modelId="{3DBB0DA7-F72E-4BE6-A111-1A53AC68004C}" type="presParOf" srcId="{1B43103F-DBC0-4194-BBA4-84CD8ED4100F}" destId="{642B6D20-6707-40A7-9916-593947CC1592}" srcOrd="2" destOrd="0" presId="urn:microsoft.com/office/officeart/2018/2/layout/IconVerticalSolidList"/>
    <dgm:cxn modelId="{B92C0D65-BA19-4E01-906B-5214E39F767F}" type="presParOf" srcId="{1B43103F-DBC0-4194-BBA4-84CD8ED4100F}" destId="{CAB36335-850D-414C-A12D-3CBABC9DDA96}" srcOrd="3" destOrd="0" presId="urn:microsoft.com/office/officeart/2018/2/layout/IconVerticalSolidList"/>
    <dgm:cxn modelId="{BEB439FF-81D0-48F5-8CFF-8592E0AE9D5F}" type="presParOf" srcId="{F1978F5A-33BF-4CC2-8820-0041394C316B}" destId="{0F2A1701-398B-4F23-A9E8-4EC0601356C5}" srcOrd="7" destOrd="0" presId="urn:microsoft.com/office/officeart/2018/2/layout/IconVerticalSolidList"/>
    <dgm:cxn modelId="{014565F5-7EED-4B5B-821A-1A0F4713F01D}" type="presParOf" srcId="{F1978F5A-33BF-4CC2-8820-0041394C316B}" destId="{096154CF-0290-4D28-B752-AD38CC3D6509}" srcOrd="8" destOrd="0" presId="urn:microsoft.com/office/officeart/2018/2/layout/IconVerticalSolidList"/>
    <dgm:cxn modelId="{45EB72EE-7A8B-4548-90FB-340B8DDF5E97}" type="presParOf" srcId="{096154CF-0290-4D28-B752-AD38CC3D6509}" destId="{907ABF48-98C3-4B8E-BD40-7BB7BB3BE001}" srcOrd="0" destOrd="0" presId="urn:microsoft.com/office/officeart/2018/2/layout/IconVerticalSolidList"/>
    <dgm:cxn modelId="{149B7E75-6B43-4C60-BEFE-24A31F7A201F}" type="presParOf" srcId="{096154CF-0290-4D28-B752-AD38CC3D6509}" destId="{F13C47B8-56C0-41ED-BF5C-DDAA59FAB919}" srcOrd="1" destOrd="0" presId="urn:microsoft.com/office/officeart/2018/2/layout/IconVerticalSolidList"/>
    <dgm:cxn modelId="{E59DBFFD-6B16-4AEB-AD23-6F608D1B65F4}" type="presParOf" srcId="{096154CF-0290-4D28-B752-AD38CC3D6509}" destId="{6BF70335-2CDF-4F0C-8BCA-1F91EC819D8A}" srcOrd="2" destOrd="0" presId="urn:microsoft.com/office/officeart/2018/2/layout/IconVerticalSolidList"/>
    <dgm:cxn modelId="{FBB37DFC-486D-402E-B5B4-FA544D1FE680}" type="presParOf" srcId="{096154CF-0290-4D28-B752-AD38CC3D6509}" destId="{E8D01B7D-1F89-4D28-9A20-BCCBE65302A2}" srcOrd="3" destOrd="0" presId="urn:microsoft.com/office/officeart/2018/2/layout/IconVerticalSolidList"/>
    <dgm:cxn modelId="{0602A31B-269E-4827-8007-D3FDD1E16D99}" type="presParOf" srcId="{F1978F5A-33BF-4CC2-8820-0041394C316B}" destId="{0854CFF0-9927-49F6-8D09-4C5F31613521}" srcOrd="9" destOrd="0" presId="urn:microsoft.com/office/officeart/2018/2/layout/IconVerticalSolidList"/>
    <dgm:cxn modelId="{07C4867F-31B6-4AE6-83EB-A72B3806D5FF}" type="presParOf" srcId="{F1978F5A-33BF-4CC2-8820-0041394C316B}" destId="{50617407-8DFD-4CDB-8E4A-2C1B8EF73A82}" srcOrd="10" destOrd="0" presId="urn:microsoft.com/office/officeart/2018/2/layout/IconVerticalSolidList"/>
    <dgm:cxn modelId="{0785AC24-DD15-40EB-844F-37F7BBDB3F7C}" type="presParOf" srcId="{50617407-8DFD-4CDB-8E4A-2C1B8EF73A82}" destId="{37E0FF08-9EF1-4F92-AB0C-A99FA85E5599}" srcOrd="0" destOrd="0" presId="urn:microsoft.com/office/officeart/2018/2/layout/IconVerticalSolidList"/>
    <dgm:cxn modelId="{87DA83CF-8C94-4B4B-B21C-E3A6DB3429C4}" type="presParOf" srcId="{50617407-8DFD-4CDB-8E4A-2C1B8EF73A82}" destId="{8E3C402D-0DA9-406E-8F2C-050AAAA90FC8}" srcOrd="1" destOrd="0" presId="urn:microsoft.com/office/officeart/2018/2/layout/IconVerticalSolidList"/>
    <dgm:cxn modelId="{5BD2EC83-670B-4344-BB8B-304201F2FF2F}" type="presParOf" srcId="{50617407-8DFD-4CDB-8E4A-2C1B8EF73A82}" destId="{829D8E56-4B4E-4B96-8D7C-7AEC580AC15E}" srcOrd="2" destOrd="0" presId="urn:microsoft.com/office/officeart/2018/2/layout/IconVerticalSolidList"/>
    <dgm:cxn modelId="{7AA7C4F7-C7A3-4D88-8C93-927BC486C1A6}" type="presParOf" srcId="{50617407-8DFD-4CDB-8E4A-2C1B8EF73A82}" destId="{A22D1FE4-119E-48B9-BB41-3DE89C73EE14}" srcOrd="3" destOrd="0" presId="urn:microsoft.com/office/officeart/2018/2/layout/IconVerticalSolidList"/>
    <dgm:cxn modelId="{5B570273-CCCE-4985-82F0-B74FA61DFFE3}" type="presParOf" srcId="{F1978F5A-33BF-4CC2-8820-0041394C316B}" destId="{7EF4EB37-C1FB-43FD-9353-CF5ED0701D3A}" srcOrd="11" destOrd="0" presId="urn:microsoft.com/office/officeart/2018/2/layout/IconVerticalSolidList"/>
    <dgm:cxn modelId="{285CF3FF-BC1F-41E0-990E-D7D12ECA910D}" type="presParOf" srcId="{F1978F5A-33BF-4CC2-8820-0041394C316B}" destId="{4F0AF7D3-BA1F-4C86-B6F6-940F0582F31C}" srcOrd="12" destOrd="0" presId="urn:microsoft.com/office/officeart/2018/2/layout/IconVerticalSolidList"/>
    <dgm:cxn modelId="{E8A1A975-3D3A-45D0-9CAE-EF198A5FFDBF}" type="presParOf" srcId="{4F0AF7D3-BA1F-4C86-B6F6-940F0582F31C}" destId="{8581B9E7-EE3C-4557-A867-7CD75A539584}" srcOrd="0" destOrd="0" presId="urn:microsoft.com/office/officeart/2018/2/layout/IconVerticalSolidList"/>
    <dgm:cxn modelId="{1F068690-13EC-4B07-A1E2-85DD4DA08DDD}" type="presParOf" srcId="{4F0AF7D3-BA1F-4C86-B6F6-940F0582F31C}" destId="{130D381A-0ADA-4C57-B744-163A8CB06813}" srcOrd="1" destOrd="0" presId="urn:microsoft.com/office/officeart/2018/2/layout/IconVerticalSolidList"/>
    <dgm:cxn modelId="{2F436BEC-436F-4490-9AB0-21781A2FF9EC}" type="presParOf" srcId="{4F0AF7D3-BA1F-4C86-B6F6-940F0582F31C}" destId="{90CC3D5A-1311-47BD-8087-17C780C1F7CF}" srcOrd="2" destOrd="0" presId="urn:microsoft.com/office/officeart/2018/2/layout/IconVerticalSolidList"/>
    <dgm:cxn modelId="{5503D764-80F2-4DDC-90CD-76FF59C3E23A}" type="presParOf" srcId="{4F0AF7D3-BA1F-4C86-B6F6-940F0582F31C}" destId="{2ED33A40-2330-494A-B039-4F0185DFDD5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dgm:spPr/>
      <dgm:t>
        <a:bodyPr/>
        <a:lstStyle/>
        <a:p>
          <a:endParaRPr lang="en-US"/>
        </a:p>
      </dgm:t>
    </dgm:pt>
    <dgm:pt modelId="{A7248A6A-423D-496E-A5EF-64ED0E10BB37}">
      <dgm:prSet custT="1"/>
      <dgm:spPr/>
      <dgm:t>
        <a:bodyPr/>
        <a:lstStyle/>
        <a:p>
          <a:r>
            <a:rPr lang="en-US" sz="1600" b="0" i="0" dirty="0"/>
            <a:t>1. Read the </a:t>
          </a:r>
          <a:r>
            <a:rPr lang="en-US" sz="1600" b="0" i="1" dirty="0"/>
            <a:t>Respectful Communication Guidelines </a:t>
          </a:r>
          <a:r>
            <a:rPr lang="en-US" sz="1600" b="0" i="0" dirty="0"/>
            <a:t>and invite members of the group to affirm them for their time together.</a:t>
          </a:r>
          <a:endParaRPr lang="en-US" sz="1600" dirty="0"/>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b="0" i="0" dirty="0"/>
            <a:t>2. Inform participants that the Bible passage will be read 3 times. After each reading, participants will be invited to share their reflections.</a:t>
          </a:r>
          <a:endParaRPr lang="en-US" sz="1600" dirty="0"/>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600" b="0" i="0" dirty="0"/>
            <a:t>3. Invite participants to capture a word, a phrase or image when listening to the passage the first time.</a:t>
          </a:r>
          <a:endParaRPr lang="en-US" sz="1600" dirty="0"/>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b="0" i="0" dirty="0"/>
            <a:t>4. Invite someone to read the passage.</a:t>
          </a:r>
          <a:endParaRPr lang="en-US" sz="1600" dirty="0"/>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5. A moment of silence to capture a word, a phrase or image that stood out from the passage for them</a:t>
          </a:r>
          <a:r>
            <a:rPr lang="en-US" sz="1400" dirty="0"/>
            <a:t>.</a:t>
          </a:r>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6. Using </a:t>
          </a:r>
          <a:r>
            <a:rPr lang="en-US" sz="1600" i="1" dirty="0"/>
            <a:t>Mutual Invitation</a:t>
          </a:r>
          <a:r>
            <a:rPr lang="en-US" sz="1600" dirty="0"/>
            <a:t>, invite each person to share his or her word, phrase or image briefly. (This should take no more than 5 minutes.)</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dgm:spPr/>
      <dgm:t>
        <a:bodyPr/>
        <a:lstStyle/>
        <a:p>
          <a:r>
            <a:rPr lang="en-US" dirty="0"/>
            <a:t>7. Invite participants to consider the second question appointed for this passage.</a:t>
          </a:r>
          <a:br>
            <a:rPr lang="en-US" dirty="0"/>
          </a:br>
          <a:r>
            <a:rPr lang="en-US" b="1" dirty="0"/>
            <a:t>“</a:t>
          </a:r>
          <a:r>
            <a:rPr lang="en-US" b="1" i="1" dirty="0"/>
            <a:t>What do you groan for in cross-racial relationships?”</a:t>
          </a:r>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dirty="0"/>
            <a:t>8. Invite someone to read the passage a second time.</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9. A moment of silence to reflect on the question.</a:t>
          </a:r>
          <a:br>
            <a:rPr lang="en-US" sz="1600" dirty="0"/>
          </a:br>
          <a:endParaRPr lang="en-US" sz="1600" dirty="0"/>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10. Using Mutual Invitation, invite each person to share his or her reflection.</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39056BDF-489A-4F03-962F-3C1526978BB1}">
      <dgm:prSet custT="1"/>
      <dgm:spPr/>
      <dgm:t>
        <a:bodyPr/>
        <a:lstStyle/>
        <a:p>
          <a:r>
            <a:rPr lang="en-US" sz="1400" dirty="0"/>
            <a:t>11. Invite participants to consider the following question while listening to the passage again.</a:t>
          </a:r>
          <a:br>
            <a:rPr lang="en-US" sz="1400" dirty="0"/>
          </a:br>
          <a:r>
            <a:rPr lang="en-US" sz="1400" b="1" i="1" dirty="0"/>
            <a:t>“What does God invite you to do, be or change through this passage?”</a:t>
          </a:r>
          <a:endParaRPr lang="en-US" sz="1400" dirty="0"/>
        </a:p>
      </dgm:t>
    </dgm:pt>
    <dgm:pt modelId="{A5CBD930-A232-42A6-AED3-2DF92C185E1B}" type="parTrans" cxnId="{0651123C-923E-4EB5-B536-4AC972894E72}">
      <dgm:prSet/>
      <dgm:spPr/>
      <dgm:t>
        <a:bodyPr/>
        <a:lstStyle/>
        <a:p>
          <a:endParaRPr lang="en-US"/>
        </a:p>
      </dgm:t>
    </dgm:pt>
    <dgm:pt modelId="{CB6886A0-5264-4D05-9D77-C4CC3A3CBA74}" type="sibTrans" cxnId="{0651123C-923E-4EB5-B536-4AC972894E72}">
      <dgm:prSet/>
      <dgm:spPr/>
      <dgm:t>
        <a:bodyPr/>
        <a:lstStyle/>
        <a:p>
          <a:endParaRPr lang="en-US"/>
        </a:p>
      </dgm:t>
    </dgm:pt>
    <dgm:pt modelId="{7A8538DA-9BF0-46D1-B890-421EA158491C}">
      <dgm:prSet custT="1"/>
      <dgm:spPr/>
      <dgm:t>
        <a:bodyPr/>
        <a:lstStyle/>
        <a:p>
          <a:r>
            <a:rPr lang="en-US" sz="1600" dirty="0"/>
            <a:t>12. Invite someone to read the passage a third time.</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4">
        <dgm:presLayoutVars>
          <dgm:bulletEnabled val="1"/>
        </dgm:presLayoutVars>
      </dgm:prSet>
      <dgm:spPr/>
    </dgm:pt>
    <dgm:pt modelId="{33B98A12-97E0-4A28-B0C2-73E9B1D797A0}" type="pres">
      <dgm:prSet presAssocID="{F7171F08-F610-4E84-9C3E-8F7163E73B0F}" presName="sibTrans" presStyleLbl="sibTrans1D1" presStyleIdx="0" presStyleCnt="3"/>
      <dgm:spPr/>
    </dgm:pt>
    <dgm:pt modelId="{234805FE-0CEE-4AB0-AC1E-88161A196F34}" type="pres">
      <dgm:prSet presAssocID="{F7171F08-F610-4E84-9C3E-8F7163E73B0F}" presName="connectorText" presStyleLbl="sibTrans1D1" presStyleIdx="0" presStyleCnt="3"/>
      <dgm:spPr/>
    </dgm:pt>
    <dgm:pt modelId="{B10B5A56-8A8D-4606-BE9B-03063EEFE387}" type="pres">
      <dgm:prSet presAssocID="{F90BA55D-88AE-4FC0-A8B4-1B520702E46C}" presName="node" presStyleLbl="node1" presStyleIdx="1" presStyleCnt="4">
        <dgm:presLayoutVars>
          <dgm:bulletEnabled val="1"/>
        </dgm:presLayoutVars>
      </dgm:prSet>
      <dgm:spPr/>
    </dgm:pt>
    <dgm:pt modelId="{9C047A8B-A735-4962-9184-72C46D9E91AA}" type="pres">
      <dgm:prSet presAssocID="{EE23073A-F62E-4A56-A4D9-24A597C06964}" presName="sibTrans" presStyleLbl="sibTrans1D1" presStyleIdx="1" presStyleCnt="3"/>
      <dgm:spPr/>
    </dgm:pt>
    <dgm:pt modelId="{512B52F6-5A34-4650-A504-BB6E723D98B3}" type="pres">
      <dgm:prSet presAssocID="{EE23073A-F62E-4A56-A4D9-24A597C06964}" presName="connectorText" presStyleLbl="sibTrans1D1" presStyleIdx="1" presStyleCnt="3"/>
      <dgm:spPr/>
    </dgm:pt>
    <dgm:pt modelId="{B3F7BF3E-0A4E-43BF-8F46-F758096C7F31}" type="pres">
      <dgm:prSet presAssocID="{39056BDF-489A-4F03-962F-3C1526978BB1}" presName="node" presStyleLbl="node1" presStyleIdx="2" presStyleCnt="4">
        <dgm:presLayoutVars>
          <dgm:bulletEnabled val="1"/>
        </dgm:presLayoutVars>
      </dgm:prSet>
      <dgm:spPr/>
    </dgm:pt>
    <dgm:pt modelId="{169AB3F2-C420-416A-BF6B-92C283DB83A8}" type="pres">
      <dgm:prSet presAssocID="{CB6886A0-5264-4D05-9D77-C4CC3A3CBA74}" presName="sibTrans" presStyleLbl="sibTrans1D1" presStyleIdx="2" presStyleCnt="3"/>
      <dgm:spPr/>
    </dgm:pt>
    <dgm:pt modelId="{CF075285-C2CF-490B-B618-3677933CA447}" type="pres">
      <dgm:prSet presAssocID="{CB6886A0-5264-4D05-9D77-C4CC3A3CBA74}" presName="connectorText" presStyleLbl="sibTrans1D1" presStyleIdx="2" presStyleCnt="3"/>
      <dgm:spPr/>
    </dgm:pt>
    <dgm:pt modelId="{36EFCE7D-6158-4134-8C30-B89FF4857BDE}" type="pres">
      <dgm:prSet presAssocID="{7A8538DA-9BF0-46D1-B890-421EA158491C}" presName="node" presStyleLbl="node1" presStyleIdx="3" presStyleCnt="4">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0651123C-923E-4EB5-B536-4AC972894E72}" srcId="{AB43BD2F-7551-4B0B-9778-F561103B559A}" destId="{39056BDF-489A-4F03-962F-3C1526978BB1}" srcOrd="2" destOrd="0" parTransId="{A5CBD930-A232-42A6-AED3-2DF92C185E1B}" sibTransId="{CB6886A0-5264-4D05-9D77-C4CC3A3CBA74}"/>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3"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A62011B9-3703-45D1-9DA3-91DF213066C5}" type="presOf" srcId="{CB6886A0-5264-4D05-9D77-C4CC3A3CBA74}" destId="{169AB3F2-C420-416A-BF6B-92C283DB83A8}"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02FE0FF2-56CD-4E86-8AAD-D8656DA6C08E}" type="presOf" srcId="{39056BDF-489A-4F03-962F-3C1526978BB1}" destId="{B3F7BF3E-0A4E-43BF-8F46-F758096C7F31}"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757396F5-BD31-4E0D-ADF8-F80CF22C1FCE}" type="presOf" srcId="{CB6886A0-5264-4D05-9D77-C4CC3A3CBA74}" destId="{CF075285-C2CF-490B-B618-3677933CA447}" srcOrd="1"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654A7902-C8DF-40BA-8DAA-3DE8B7965BA1}" type="presParOf" srcId="{354CA763-ADAA-464F-83F7-6C197CE9500F}" destId="{B3F7BF3E-0A4E-43BF-8F46-F758096C7F31}" srcOrd="4" destOrd="0" presId="urn:microsoft.com/office/officeart/2016/7/layout/RepeatingBendingProcessNew"/>
    <dgm:cxn modelId="{CF0D1D8B-D3D2-4784-9377-935DCD685D72}" type="presParOf" srcId="{354CA763-ADAA-464F-83F7-6C197CE9500F}" destId="{169AB3F2-C420-416A-BF6B-92C283DB83A8}" srcOrd="5" destOrd="0" presId="urn:microsoft.com/office/officeart/2016/7/layout/RepeatingBendingProcessNew"/>
    <dgm:cxn modelId="{D5C12226-2748-450A-B30C-A20BE5002388}" type="presParOf" srcId="{169AB3F2-C420-416A-BF6B-92C283DB83A8}" destId="{CF075285-C2CF-490B-B618-3677933CA447}" srcOrd="0" destOrd="0" presId="urn:microsoft.com/office/officeart/2016/7/layout/RepeatingBendingProcessNew"/>
    <dgm:cxn modelId="{02C41E5D-AAF4-4724-ACD2-C40CF6C80129}" type="presParOf" srcId="{354CA763-ADAA-464F-83F7-6C197CE9500F}" destId="{36EFCE7D-6158-4134-8C30-B89FF4857BDE}"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3BD2F-7551-4B0B-9778-F561103B559A}"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7248A6A-423D-496E-A5EF-64ED0E10BB37}">
      <dgm:prSet custT="1"/>
      <dgm:spPr/>
      <dgm:t>
        <a:bodyPr/>
        <a:lstStyle/>
        <a:p>
          <a:r>
            <a:rPr lang="en-US" sz="1600" dirty="0"/>
            <a:t>13. A moment of silence to reflect on the question.</a:t>
          </a:r>
        </a:p>
      </dgm:t>
    </dgm:pt>
    <dgm:pt modelId="{015A60EA-A934-442C-8FB9-CA0A93D13BDD}" type="parTrans" cxnId="{10E58828-C1E7-4E67-82B1-2AF468DEC70A}">
      <dgm:prSet/>
      <dgm:spPr/>
      <dgm:t>
        <a:bodyPr/>
        <a:lstStyle/>
        <a:p>
          <a:endParaRPr lang="en-US"/>
        </a:p>
      </dgm:t>
    </dgm:pt>
    <dgm:pt modelId="{F7171F08-F610-4E84-9C3E-8F7163E73B0F}" type="sibTrans" cxnId="{10E58828-C1E7-4E67-82B1-2AF468DEC70A}">
      <dgm:prSet/>
      <dgm:spPr/>
      <dgm:t>
        <a:bodyPr/>
        <a:lstStyle/>
        <a:p>
          <a:endParaRPr lang="en-US"/>
        </a:p>
      </dgm:t>
    </dgm:pt>
    <dgm:pt modelId="{F90BA55D-88AE-4FC0-A8B4-1B520702E46C}">
      <dgm:prSet custT="1"/>
      <dgm:spPr/>
      <dgm:t>
        <a:bodyPr/>
        <a:lstStyle/>
        <a:p>
          <a:r>
            <a:rPr lang="en-US" sz="1600" dirty="0"/>
            <a:t>14. Using Mutual Invitation, invite each person to share his or her reflection.</a:t>
          </a:r>
        </a:p>
      </dgm:t>
    </dgm:pt>
    <dgm:pt modelId="{5FF58D24-349D-4B46-94D2-5008C0716F8E}" type="parTrans" cxnId="{3FCDFD00-F37F-4BAA-914B-09351DF9FFC9}">
      <dgm:prSet/>
      <dgm:spPr/>
      <dgm:t>
        <a:bodyPr/>
        <a:lstStyle/>
        <a:p>
          <a:endParaRPr lang="en-US"/>
        </a:p>
      </dgm:t>
    </dgm:pt>
    <dgm:pt modelId="{EE23073A-F62E-4A56-A4D9-24A597C06964}" type="sibTrans" cxnId="{3FCDFD00-F37F-4BAA-914B-09351DF9FFC9}">
      <dgm:prSet/>
      <dgm:spPr/>
      <dgm:t>
        <a:bodyPr/>
        <a:lstStyle/>
        <a:p>
          <a:endParaRPr lang="en-US"/>
        </a:p>
      </dgm:t>
    </dgm:pt>
    <dgm:pt modelId="{7A8538DA-9BF0-46D1-B890-421EA158491C}">
      <dgm:prSet custT="1"/>
      <dgm:spPr/>
      <dgm:t>
        <a:bodyPr/>
        <a:lstStyle/>
        <a:p>
          <a:r>
            <a:rPr lang="en-US" sz="1400" dirty="0"/>
            <a:t>End the session with a prayer circle:</a:t>
          </a:r>
        </a:p>
        <a:p>
          <a:r>
            <a:rPr lang="en-US" sz="1400" dirty="0"/>
            <a:t>Invite participants to join hands in a circle. </a:t>
          </a:r>
          <a:br>
            <a:rPr lang="en-US" sz="1400" dirty="0"/>
          </a:br>
          <a:r>
            <a:rPr lang="en-US" sz="1400" dirty="0"/>
            <a:t>	Invite each person to mentally complete the sentences:</a:t>
          </a:r>
        </a:p>
        <a:p>
          <a:r>
            <a:rPr lang="en-US" sz="1400" b="1" i="1" dirty="0"/>
            <a:t>I thank God today . . .</a:t>
          </a:r>
        </a:p>
        <a:p>
          <a:r>
            <a:rPr lang="en-US" sz="1400" b="1" i="1" dirty="0"/>
            <a:t>I ask God today . . .</a:t>
          </a:r>
        </a:p>
        <a:p>
          <a:r>
            <a:rPr lang="en-US" sz="1400" dirty="0"/>
            <a:t>The leader will begin by sharing his or her prayers. After he or she has shared, the leader then squeezes the hand of the person to the right. That will be the signal for the next person to share his or her prayers. </a:t>
          </a:r>
          <a:br>
            <a:rPr lang="en-US" sz="1400" dirty="0"/>
          </a:br>
          <a:r>
            <a:rPr lang="en-US" sz="1400" dirty="0"/>
            <a:t>If the person does not want to share, he or she can simply pass the pulse to the next person. When the pulse comes back to the leader, he or she can begin the Lord’s Prayer and invite everyone to join in.</a:t>
          </a:r>
        </a:p>
      </dgm:t>
    </dgm:pt>
    <dgm:pt modelId="{5827B530-AE90-4202-B54C-593ED2F81DCA}" type="parTrans" cxnId="{CECBE8A3-54DE-4A7B-AD52-CB372879DBEB}">
      <dgm:prSet/>
      <dgm:spPr/>
      <dgm:t>
        <a:bodyPr/>
        <a:lstStyle/>
        <a:p>
          <a:endParaRPr lang="en-US"/>
        </a:p>
      </dgm:t>
    </dgm:pt>
    <dgm:pt modelId="{E9A694F0-BA96-4964-91BF-57F04F124BDC}" type="sibTrans" cxnId="{CECBE8A3-54DE-4A7B-AD52-CB372879DBEB}">
      <dgm:prSet/>
      <dgm:spPr/>
      <dgm:t>
        <a:bodyPr/>
        <a:lstStyle/>
        <a:p>
          <a:endParaRPr lang="en-US"/>
        </a:p>
      </dgm:t>
    </dgm:pt>
    <dgm:pt modelId="{354CA763-ADAA-464F-83F7-6C197CE9500F}" type="pres">
      <dgm:prSet presAssocID="{AB43BD2F-7551-4B0B-9778-F561103B559A}" presName="Name0" presStyleCnt="0">
        <dgm:presLayoutVars>
          <dgm:dir/>
          <dgm:resizeHandles val="exact"/>
        </dgm:presLayoutVars>
      </dgm:prSet>
      <dgm:spPr/>
    </dgm:pt>
    <dgm:pt modelId="{8C37DA29-2A21-49FE-AA32-4DE44229AFC9}" type="pres">
      <dgm:prSet presAssocID="{A7248A6A-423D-496E-A5EF-64ED0E10BB37}" presName="node" presStyleLbl="node1" presStyleIdx="0" presStyleCnt="3">
        <dgm:presLayoutVars>
          <dgm:bulletEnabled val="1"/>
        </dgm:presLayoutVars>
      </dgm:prSet>
      <dgm:spPr/>
    </dgm:pt>
    <dgm:pt modelId="{33B98A12-97E0-4A28-B0C2-73E9B1D797A0}" type="pres">
      <dgm:prSet presAssocID="{F7171F08-F610-4E84-9C3E-8F7163E73B0F}" presName="sibTrans" presStyleLbl="sibTrans1D1" presStyleIdx="0" presStyleCnt="2"/>
      <dgm:spPr/>
    </dgm:pt>
    <dgm:pt modelId="{234805FE-0CEE-4AB0-AC1E-88161A196F34}" type="pres">
      <dgm:prSet presAssocID="{F7171F08-F610-4E84-9C3E-8F7163E73B0F}" presName="connectorText" presStyleLbl="sibTrans1D1" presStyleIdx="0" presStyleCnt="2"/>
      <dgm:spPr/>
    </dgm:pt>
    <dgm:pt modelId="{B10B5A56-8A8D-4606-BE9B-03063EEFE387}" type="pres">
      <dgm:prSet presAssocID="{F90BA55D-88AE-4FC0-A8B4-1B520702E46C}" presName="node" presStyleLbl="node1" presStyleIdx="1" presStyleCnt="3">
        <dgm:presLayoutVars>
          <dgm:bulletEnabled val="1"/>
        </dgm:presLayoutVars>
      </dgm:prSet>
      <dgm:spPr/>
    </dgm:pt>
    <dgm:pt modelId="{9C047A8B-A735-4962-9184-72C46D9E91AA}" type="pres">
      <dgm:prSet presAssocID="{EE23073A-F62E-4A56-A4D9-24A597C06964}" presName="sibTrans" presStyleLbl="sibTrans1D1" presStyleIdx="1" presStyleCnt="2"/>
      <dgm:spPr/>
    </dgm:pt>
    <dgm:pt modelId="{512B52F6-5A34-4650-A504-BB6E723D98B3}" type="pres">
      <dgm:prSet presAssocID="{EE23073A-F62E-4A56-A4D9-24A597C06964}" presName="connectorText" presStyleLbl="sibTrans1D1" presStyleIdx="1" presStyleCnt="2"/>
      <dgm:spPr/>
    </dgm:pt>
    <dgm:pt modelId="{36EFCE7D-6158-4134-8C30-B89FF4857BDE}" type="pres">
      <dgm:prSet presAssocID="{7A8538DA-9BF0-46D1-B890-421EA158491C}" presName="node" presStyleLbl="node1" presStyleIdx="2" presStyleCnt="3" custScaleX="223094" custScaleY="160821">
        <dgm:presLayoutVars>
          <dgm:bulletEnabled val="1"/>
        </dgm:presLayoutVars>
      </dgm:prSet>
      <dgm:spPr/>
    </dgm:pt>
  </dgm:ptLst>
  <dgm:cxnLst>
    <dgm:cxn modelId="{3FCDFD00-F37F-4BAA-914B-09351DF9FFC9}" srcId="{AB43BD2F-7551-4B0B-9778-F561103B559A}" destId="{F90BA55D-88AE-4FC0-A8B4-1B520702E46C}" srcOrd="1" destOrd="0" parTransId="{5FF58D24-349D-4B46-94D2-5008C0716F8E}" sibTransId="{EE23073A-F62E-4A56-A4D9-24A597C06964}"/>
    <dgm:cxn modelId="{10E58828-C1E7-4E67-82B1-2AF468DEC70A}" srcId="{AB43BD2F-7551-4B0B-9778-F561103B559A}" destId="{A7248A6A-423D-496E-A5EF-64ED0E10BB37}" srcOrd="0" destOrd="0" parTransId="{015A60EA-A934-442C-8FB9-CA0A93D13BDD}" sibTransId="{F7171F08-F610-4E84-9C3E-8F7163E73B0F}"/>
    <dgm:cxn modelId="{8D80762D-9677-4C0E-9263-E68349BAABD3}" type="presOf" srcId="{7A8538DA-9BF0-46D1-B890-421EA158491C}" destId="{36EFCE7D-6158-4134-8C30-B89FF4857BDE}" srcOrd="0" destOrd="0" presId="urn:microsoft.com/office/officeart/2016/7/layout/RepeatingBendingProcessNew"/>
    <dgm:cxn modelId="{B6CA574A-C2B0-40FD-9866-F8B422F330B9}" type="presOf" srcId="{F7171F08-F610-4E84-9C3E-8F7163E73B0F}" destId="{234805FE-0CEE-4AB0-AC1E-88161A196F34}" srcOrd="1" destOrd="0" presId="urn:microsoft.com/office/officeart/2016/7/layout/RepeatingBendingProcessNew"/>
    <dgm:cxn modelId="{2D99977E-F376-4F5D-82B7-86BB112E2C0D}" type="presOf" srcId="{F7171F08-F610-4E84-9C3E-8F7163E73B0F}" destId="{33B98A12-97E0-4A28-B0C2-73E9B1D797A0}" srcOrd="0" destOrd="0" presId="urn:microsoft.com/office/officeart/2016/7/layout/RepeatingBendingProcessNew"/>
    <dgm:cxn modelId="{F7774491-CFA7-48B4-8F6A-BB3C9D28AAA5}" type="presOf" srcId="{EE23073A-F62E-4A56-A4D9-24A597C06964}" destId="{512B52F6-5A34-4650-A504-BB6E723D98B3}" srcOrd="1" destOrd="0" presId="urn:microsoft.com/office/officeart/2016/7/layout/RepeatingBendingProcessNew"/>
    <dgm:cxn modelId="{CECBE8A3-54DE-4A7B-AD52-CB372879DBEB}" srcId="{AB43BD2F-7551-4B0B-9778-F561103B559A}" destId="{7A8538DA-9BF0-46D1-B890-421EA158491C}" srcOrd="2" destOrd="0" parTransId="{5827B530-AE90-4202-B54C-593ED2F81DCA}" sibTransId="{E9A694F0-BA96-4964-91BF-57F04F124BDC}"/>
    <dgm:cxn modelId="{5A9C14AB-3106-4E4D-8C19-C7E805CB53DC}" type="presOf" srcId="{AB43BD2F-7551-4B0B-9778-F561103B559A}" destId="{354CA763-ADAA-464F-83F7-6C197CE9500F}" srcOrd="0" destOrd="0" presId="urn:microsoft.com/office/officeart/2016/7/layout/RepeatingBendingProcessNew"/>
    <dgm:cxn modelId="{F26E59AB-1415-4828-87DE-70C75C4D0E70}" type="presOf" srcId="{A7248A6A-423D-496E-A5EF-64ED0E10BB37}" destId="{8C37DA29-2A21-49FE-AA32-4DE44229AFC9}" srcOrd="0" destOrd="0" presId="urn:microsoft.com/office/officeart/2016/7/layout/RepeatingBendingProcessNew"/>
    <dgm:cxn modelId="{64B0E6EE-4494-4A74-A5A2-B71CA740085B}" type="presOf" srcId="{F90BA55D-88AE-4FC0-A8B4-1B520702E46C}" destId="{B10B5A56-8A8D-4606-BE9B-03063EEFE387}" srcOrd="0" destOrd="0" presId="urn:microsoft.com/office/officeart/2016/7/layout/RepeatingBendingProcessNew"/>
    <dgm:cxn modelId="{A5CDF4F2-B9B2-4225-9930-2FA7CE4B4937}" type="presOf" srcId="{EE23073A-F62E-4A56-A4D9-24A597C06964}" destId="{9C047A8B-A735-4962-9184-72C46D9E91AA}" srcOrd="0" destOrd="0" presId="urn:microsoft.com/office/officeart/2016/7/layout/RepeatingBendingProcessNew"/>
    <dgm:cxn modelId="{FC976514-9729-4BAF-BDA2-050156D480A0}" type="presParOf" srcId="{354CA763-ADAA-464F-83F7-6C197CE9500F}" destId="{8C37DA29-2A21-49FE-AA32-4DE44229AFC9}" srcOrd="0" destOrd="0" presId="urn:microsoft.com/office/officeart/2016/7/layout/RepeatingBendingProcessNew"/>
    <dgm:cxn modelId="{FEA9300E-A2B7-403C-886D-AB0DDA60490F}" type="presParOf" srcId="{354CA763-ADAA-464F-83F7-6C197CE9500F}" destId="{33B98A12-97E0-4A28-B0C2-73E9B1D797A0}" srcOrd="1" destOrd="0" presId="urn:microsoft.com/office/officeart/2016/7/layout/RepeatingBendingProcessNew"/>
    <dgm:cxn modelId="{9390219D-4280-47F0-96A8-51AB3608241A}" type="presParOf" srcId="{33B98A12-97E0-4A28-B0C2-73E9B1D797A0}" destId="{234805FE-0CEE-4AB0-AC1E-88161A196F34}" srcOrd="0" destOrd="0" presId="urn:microsoft.com/office/officeart/2016/7/layout/RepeatingBendingProcessNew"/>
    <dgm:cxn modelId="{984FCF61-CB1B-4E3E-9C63-94BE2627A9FF}" type="presParOf" srcId="{354CA763-ADAA-464F-83F7-6C197CE9500F}" destId="{B10B5A56-8A8D-4606-BE9B-03063EEFE387}" srcOrd="2" destOrd="0" presId="urn:microsoft.com/office/officeart/2016/7/layout/RepeatingBendingProcessNew"/>
    <dgm:cxn modelId="{DB2F9522-8323-43D5-8980-184D047B96FC}" type="presParOf" srcId="{354CA763-ADAA-464F-83F7-6C197CE9500F}" destId="{9C047A8B-A735-4962-9184-72C46D9E91AA}" srcOrd="3" destOrd="0" presId="urn:microsoft.com/office/officeart/2016/7/layout/RepeatingBendingProcessNew"/>
    <dgm:cxn modelId="{29194C63-EAF5-4694-ACB0-72D2962B0E1E}" type="presParOf" srcId="{9C047A8B-A735-4962-9184-72C46D9E91AA}" destId="{512B52F6-5A34-4650-A504-BB6E723D98B3}" srcOrd="0" destOrd="0" presId="urn:microsoft.com/office/officeart/2016/7/layout/RepeatingBendingProcessNew"/>
    <dgm:cxn modelId="{02C41E5D-AAF4-4724-ACD2-C40CF6C80129}" type="presParOf" srcId="{354CA763-ADAA-464F-83F7-6C197CE9500F}" destId="{36EFCE7D-6158-4134-8C30-B89FF4857BDE}"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E83E57-7250-476F-AD7F-CC736555D932}"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B00C4186-B6DD-4C7E-8A99-FFE6C716DBD4}">
      <dgm:prSet/>
      <dgm:spPr/>
      <dgm:t>
        <a:bodyPr/>
        <a:lstStyle/>
        <a:p>
          <a:r>
            <a:rPr lang="en-US"/>
            <a:t>Watch</a:t>
          </a:r>
        </a:p>
      </dgm:t>
    </dgm:pt>
    <dgm:pt modelId="{CD1E166D-4463-4ADE-9A25-8D8F9CFEAC53}" type="parTrans" cxnId="{B38F7D6D-8260-4798-BABF-6E226953B3E0}">
      <dgm:prSet/>
      <dgm:spPr/>
      <dgm:t>
        <a:bodyPr/>
        <a:lstStyle/>
        <a:p>
          <a:endParaRPr lang="en-US"/>
        </a:p>
      </dgm:t>
    </dgm:pt>
    <dgm:pt modelId="{7FF13DD3-68BE-4A5A-BD70-F67CA087B555}" type="sibTrans" cxnId="{B38F7D6D-8260-4798-BABF-6E226953B3E0}">
      <dgm:prSet/>
      <dgm:spPr/>
      <dgm:t>
        <a:bodyPr/>
        <a:lstStyle/>
        <a:p>
          <a:endParaRPr lang="en-US"/>
        </a:p>
      </dgm:t>
    </dgm:pt>
    <dgm:pt modelId="{E83D7FD2-8D56-4D71-A6D2-42F4F352247F}">
      <dgm:prSet/>
      <dgm:spPr/>
      <dgm:t>
        <a:bodyPr/>
        <a:lstStyle/>
        <a:p>
          <a:br>
            <a:rPr lang="en-US" dirty="0"/>
          </a:br>
          <a:r>
            <a:rPr lang="en-US" dirty="0"/>
            <a:t>“The Difference Between Us: Race—The Power of an Illusion”  (</a:t>
          </a:r>
          <a:r>
            <a:rPr lang="en-US" i="1" dirty="0"/>
            <a:t>username:</a:t>
          </a:r>
          <a:r>
            <a:rPr lang="en-US" dirty="0"/>
            <a:t> </a:t>
          </a:r>
          <a:r>
            <a:rPr lang="en-US" dirty="0" err="1"/>
            <a:t>posf</a:t>
          </a:r>
          <a:r>
            <a:rPr lang="en-US"/>
            <a:t>  </a:t>
          </a:r>
          <a:r>
            <a:rPr lang="en-US" dirty="0"/>
            <a:t>|  </a:t>
          </a:r>
          <a:r>
            <a:rPr lang="en-US" i="1" dirty="0"/>
            <a:t>password:</a:t>
          </a:r>
          <a:r>
            <a:rPr lang="en-US" dirty="0"/>
            <a:t> digital)</a:t>
          </a:r>
        </a:p>
      </dgm:t>
    </dgm:pt>
    <dgm:pt modelId="{19DA6604-3A2F-445B-9DD6-2AC5BA9D99B9}" type="parTrans" cxnId="{675A04BF-DDE9-4DCB-8886-A31E5995C437}">
      <dgm:prSet/>
      <dgm:spPr/>
      <dgm:t>
        <a:bodyPr/>
        <a:lstStyle/>
        <a:p>
          <a:endParaRPr lang="en-US"/>
        </a:p>
      </dgm:t>
    </dgm:pt>
    <dgm:pt modelId="{D7B37F44-0653-4333-8078-99F07DE6A5FE}" type="sibTrans" cxnId="{675A04BF-DDE9-4DCB-8886-A31E5995C437}">
      <dgm:prSet/>
      <dgm:spPr/>
      <dgm:t>
        <a:bodyPr/>
        <a:lstStyle/>
        <a:p>
          <a:endParaRPr lang="en-US"/>
        </a:p>
      </dgm:t>
    </dgm:pt>
    <dgm:pt modelId="{6797D937-4B08-4D25-9412-311515B8DF7A}">
      <dgm:prSet/>
      <dgm:spPr/>
      <dgm:t>
        <a:bodyPr/>
        <a:lstStyle/>
        <a:p>
          <a:r>
            <a:rPr lang="en-US"/>
            <a:t>Work through</a:t>
          </a:r>
        </a:p>
      </dgm:t>
    </dgm:pt>
    <dgm:pt modelId="{66EBE5CD-85CA-41B0-8F59-FD926D8F34E8}" type="parTrans" cxnId="{3CA547AA-3402-45CD-AFD6-CD2DA419CB85}">
      <dgm:prSet/>
      <dgm:spPr/>
      <dgm:t>
        <a:bodyPr/>
        <a:lstStyle/>
        <a:p>
          <a:endParaRPr lang="en-US"/>
        </a:p>
      </dgm:t>
    </dgm:pt>
    <dgm:pt modelId="{A275167A-0195-4352-B409-CD04010C7456}" type="sibTrans" cxnId="{3CA547AA-3402-45CD-AFD6-CD2DA419CB85}">
      <dgm:prSet/>
      <dgm:spPr/>
      <dgm:t>
        <a:bodyPr/>
        <a:lstStyle/>
        <a:p>
          <a:endParaRPr lang="en-US"/>
        </a:p>
      </dgm:t>
    </dgm:pt>
    <dgm:pt modelId="{6892CFC2-3F02-483D-9A14-04B1206B0BAE}">
      <dgm:prSet/>
      <dgm:spPr/>
      <dgm:t>
        <a:bodyPr/>
        <a:lstStyle/>
        <a:p>
          <a:r>
            <a:rPr lang="en-US" dirty="0"/>
            <a:t>Pages 39-46 </a:t>
          </a:r>
        </a:p>
      </dgm:t>
    </dgm:pt>
    <dgm:pt modelId="{A9655061-4C98-469B-B81A-DF15C5AF3EA1}" type="parTrans" cxnId="{6B5F12E1-23F7-4685-8DE1-CB5E5B2D4BD4}">
      <dgm:prSet/>
      <dgm:spPr/>
      <dgm:t>
        <a:bodyPr/>
        <a:lstStyle/>
        <a:p>
          <a:endParaRPr lang="en-US"/>
        </a:p>
      </dgm:t>
    </dgm:pt>
    <dgm:pt modelId="{56B8B7FD-957E-426B-B1B4-20DF413B7729}" type="sibTrans" cxnId="{6B5F12E1-23F7-4685-8DE1-CB5E5B2D4BD4}">
      <dgm:prSet/>
      <dgm:spPr/>
      <dgm:t>
        <a:bodyPr/>
        <a:lstStyle/>
        <a:p>
          <a:endParaRPr lang="en-US"/>
        </a:p>
      </dgm:t>
    </dgm:pt>
    <dgm:pt modelId="{7FC480A7-632E-4B80-8D21-171EF7E31770}">
      <dgm:prSet/>
      <dgm:spPr/>
      <dgm:t>
        <a:bodyPr/>
        <a:lstStyle/>
        <a:p>
          <a:r>
            <a:rPr lang="en-US"/>
            <a:t>Blog</a:t>
          </a:r>
        </a:p>
      </dgm:t>
    </dgm:pt>
    <dgm:pt modelId="{22862592-9704-463D-A12F-C7D999E544F1}" type="parTrans" cxnId="{8733FCC7-2000-476F-B8E5-A549CF40B607}">
      <dgm:prSet/>
      <dgm:spPr/>
      <dgm:t>
        <a:bodyPr/>
        <a:lstStyle/>
        <a:p>
          <a:endParaRPr lang="en-US"/>
        </a:p>
      </dgm:t>
    </dgm:pt>
    <dgm:pt modelId="{84159273-92BA-4B6B-B4BD-EF928C45E18F}" type="sibTrans" cxnId="{8733FCC7-2000-476F-B8E5-A549CF40B607}">
      <dgm:prSet/>
      <dgm:spPr/>
      <dgm:t>
        <a:bodyPr/>
        <a:lstStyle/>
        <a:p>
          <a:endParaRPr lang="en-US"/>
        </a:p>
      </dgm:t>
    </dgm:pt>
    <dgm:pt modelId="{94461F78-C647-4D08-A795-0E6DCED6482D}">
      <dgm:prSet/>
      <dgm:spPr/>
      <dgm:t>
        <a:bodyPr/>
        <a:lstStyle/>
        <a:p>
          <a:r>
            <a:rPr lang="en-US" dirty="0"/>
            <a:t>Topic: An “Aha!” moment from the video </a:t>
          </a:r>
        </a:p>
      </dgm:t>
    </dgm:pt>
    <dgm:pt modelId="{BD70BF1E-23E4-47D2-B465-28735C6F68D7}" type="parTrans" cxnId="{96EA906A-6C91-48E9-8FCB-75926262652B}">
      <dgm:prSet/>
      <dgm:spPr/>
      <dgm:t>
        <a:bodyPr/>
        <a:lstStyle/>
        <a:p>
          <a:endParaRPr lang="en-US"/>
        </a:p>
      </dgm:t>
    </dgm:pt>
    <dgm:pt modelId="{7D95CEC0-5E95-4C12-9BCD-84A4A2C013D2}" type="sibTrans" cxnId="{96EA906A-6C91-48E9-8FCB-75926262652B}">
      <dgm:prSet/>
      <dgm:spPr/>
      <dgm:t>
        <a:bodyPr/>
        <a:lstStyle/>
        <a:p>
          <a:endParaRPr lang="en-US"/>
        </a:p>
      </dgm:t>
    </dgm:pt>
    <dgm:pt modelId="{D0690BC5-DA15-4833-9E88-1385DB0DAF58}">
      <dgm:prSet/>
      <dgm:spPr/>
      <dgm:t>
        <a:bodyPr/>
        <a:lstStyle/>
        <a:p>
          <a:r>
            <a:rPr lang="en-US"/>
            <a:t>Form</a:t>
          </a:r>
        </a:p>
      </dgm:t>
    </dgm:pt>
    <dgm:pt modelId="{3F62CEB2-05AC-4895-B3B2-DF47CE6A8565}" type="parTrans" cxnId="{DA4F2D31-8843-4E2C-AD9D-802EFDCDA6A3}">
      <dgm:prSet/>
      <dgm:spPr/>
      <dgm:t>
        <a:bodyPr/>
        <a:lstStyle/>
        <a:p>
          <a:endParaRPr lang="en-US"/>
        </a:p>
      </dgm:t>
    </dgm:pt>
    <dgm:pt modelId="{42D19E73-601A-4767-9CA6-A235687A201F}" type="sibTrans" cxnId="{DA4F2D31-8843-4E2C-AD9D-802EFDCDA6A3}">
      <dgm:prSet/>
      <dgm:spPr/>
      <dgm:t>
        <a:bodyPr/>
        <a:lstStyle/>
        <a:p>
          <a:endParaRPr lang="en-US"/>
        </a:p>
      </dgm:t>
    </dgm:pt>
    <dgm:pt modelId="{3ECD7C7E-A962-4B50-ADDD-EF215E215650}">
      <dgm:prSet/>
      <dgm:spPr/>
      <dgm:t>
        <a:bodyPr/>
        <a:lstStyle/>
        <a:p>
          <a:r>
            <a:rPr lang="en-US"/>
            <a:t>Signups for opening and closing prayers: Form to Signup</a:t>
          </a:r>
        </a:p>
      </dgm:t>
    </dgm:pt>
    <dgm:pt modelId="{E7628684-EF20-4AFA-B218-C22C300838AF}" type="parTrans" cxnId="{70B3E3EE-B894-4D72-99E9-2B28AC5DCDC0}">
      <dgm:prSet/>
      <dgm:spPr/>
      <dgm:t>
        <a:bodyPr/>
        <a:lstStyle/>
        <a:p>
          <a:endParaRPr lang="en-US"/>
        </a:p>
      </dgm:t>
    </dgm:pt>
    <dgm:pt modelId="{6A18428F-2890-47DA-91BE-F8E1CE792D9C}" type="sibTrans" cxnId="{70B3E3EE-B894-4D72-99E9-2B28AC5DCDC0}">
      <dgm:prSet/>
      <dgm:spPr/>
      <dgm:t>
        <a:bodyPr/>
        <a:lstStyle/>
        <a:p>
          <a:endParaRPr lang="en-US"/>
        </a:p>
      </dgm:t>
    </dgm:pt>
    <dgm:pt modelId="{73CA0781-3933-44A2-97D8-FC3ED217046A}" type="pres">
      <dgm:prSet presAssocID="{58E83E57-7250-476F-AD7F-CC736555D932}" presName="Name0" presStyleCnt="0">
        <dgm:presLayoutVars>
          <dgm:dir/>
          <dgm:animLvl val="lvl"/>
          <dgm:resizeHandles val="exact"/>
        </dgm:presLayoutVars>
      </dgm:prSet>
      <dgm:spPr/>
    </dgm:pt>
    <dgm:pt modelId="{D8534DF3-18C9-46E4-AE23-0E338B08302A}" type="pres">
      <dgm:prSet presAssocID="{B00C4186-B6DD-4C7E-8A99-FFE6C716DBD4}" presName="linNode" presStyleCnt="0"/>
      <dgm:spPr/>
    </dgm:pt>
    <dgm:pt modelId="{2BB60CE4-C568-4C81-8DCE-6D22D11993D4}" type="pres">
      <dgm:prSet presAssocID="{B00C4186-B6DD-4C7E-8A99-FFE6C716DBD4}" presName="parentText" presStyleLbl="solidFgAcc1" presStyleIdx="0" presStyleCnt="4">
        <dgm:presLayoutVars>
          <dgm:chMax val="1"/>
          <dgm:bulletEnabled/>
        </dgm:presLayoutVars>
      </dgm:prSet>
      <dgm:spPr/>
    </dgm:pt>
    <dgm:pt modelId="{10600681-CEFB-4763-85A4-7F159B87DD55}" type="pres">
      <dgm:prSet presAssocID="{B00C4186-B6DD-4C7E-8A99-FFE6C716DBD4}" presName="descendantText" presStyleLbl="alignNode1" presStyleIdx="0" presStyleCnt="4">
        <dgm:presLayoutVars>
          <dgm:bulletEnabled/>
        </dgm:presLayoutVars>
      </dgm:prSet>
      <dgm:spPr/>
    </dgm:pt>
    <dgm:pt modelId="{203D1BCF-E5D6-4063-A830-07B4111C5FAE}" type="pres">
      <dgm:prSet presAssocID="{7FF13DD3-68BE-4A5A-BD70-F67CA087B555}" presName="sp" presStyleCnt="0"/>
      <dgm:spPr/>
    </dgm:pt>
    <dgm:pt modelId="{63DE5B47-285A-4AAA-BB50-3BA12C7874CA}" type="pres">
      <dgm:prSet presAssocID="{6797D937-4B08-4D25-9412-311515B8DF7A}" presName="linNode" presStyleCnt="0"/>
      <dgm:spPr/>
    </dgm:pt>
    <dgm:pt modelId="{82C933AE-F387-4D3A-8C09-2F0ED07A12B5}" type="pres">
      <dgm:prSet presAssocID="{6797D937-4B08-4D25-9412-311515B8DF7A}" presName="parentText" presStyleLbl="solidFgAcc1" presStyleIdx="1" presStyleCnt="4">
        <dgm:presLayoutVars>
          <dgm:chMax val="1"/>
          <dgm:bulletEnabled/>
        </dgm:presLayoutVars>
      </dgm:prSet>
      <dgm:spPr/>
    </dgm:pt>
    <dgm:pt modelId="{8CB9B9EA-06AA-4271-B45C-9560A1F02E04}" type="pres">
      <dgm:prSet presAssocID="{6797D937-4B08-4D25-9412-311515B8DF7A}" presName="descendantText" presStyleLbl="alignNode1" presStyleIdx="1" presStyleCnt="4">
        <dgm:presLayoutVars>
          <dgm:bulletEnabled/>
        </dgm:presLayoutVars>
      </dgm:prSet>
      <dgm:spPr/>
    </dgm:pt>
    <dgm:pt modelId="{63877417-D0B0-49AF-9AC9-808E5FB5AC63}" type="pres">
      <dgm:prSet presAssocID="{A275167A-0195-4352-B409-CD04010C7456}" presName="sp" presStyleCnt="0"/>
      <dgm:spPr/>
    </dgm:pt>
    <dgm:pt modelId="{240C8429-760F-46AF-AE2E-55FC2C9DD9F7}" type="pres">
      <dgm:prSet presAssocID="{7FC480A7-632E-4B80-8D21-171EF7E31770}" presName="linNode" presStyleCnt="0"/>
      <dgm:spPr/>
    </dgm:pt>
    <dgm:pt modelId="{E65AD7AC-EAB4-495F-BFA6-D2536BA602E0}" type="pres">
      <dgm:prSet presAssocID="{7FC480A7-632E-4B80-8D21-171EF7E31770}" presName="parentText" presStyleLbl="solidFgAcc1" presStyleIdx="2" presStyleCnt="4">
        <dgm:presLayoutVars>
          <dgm:chMax val="1"/>
          <dgm:bulletEnabled/>
        </dgm:presLayoutVars>
      </dgm:prSet>
      <dgm:spPr/>
    </dgm:pt>
    <dgm:pt modelId="{5B44C8FB-4BBE-465C-9699-BD9140E32B13}" type="pres">
      <dgm:prSet presAssocID="{7FC480A7-632E-4B80-8D21-171EF7E31770}" presName="descendantText" presStyleLbl="alignNode1" presStyleIdx="2" presStyleCnt="4">
        <dgm:presLayoutVars>
          <dgm:bulletEnabled/>
        </dgm:presLayoutVars>
      </dgm:prSet>
      <dgm:spPr/>
    </dgm:pt>
    <dgm:pt modelId="{CEFB1DE6-A0B8-4603-95D5-07F092668341}" type="pres">
      <dgm:prSet presAssocID="{84159273-92BA-4B6B-B4BD-EF928C45E18F}" presName="sp" presStyleCnt="0"/>
      <dgm:spPr/>
    </dgm:pt>
    <dgm:pt modelId="{E4EB76D7-E682-4ED2-AFB9-A9A60D0E62E7}" type="pres">
      <dgm:prSet presAssocID="{D0690BC5-DA15-4833-9E88-1385DB0DAF58}" presName="linNode" presStyleCnt="0"/>
      <dgm:spPr/>
    </dgm:pt>
    <dgm:pt modelId="{5A7D8C72-1155-43B0-9DFE-01E65B7A1E50}" type="pres">
      <dgm:prSet presAssocID="{D0690BC5-DA15-4833-9E88-1385DB0DAF58}" presName="parentText" presStyleLbl="solidFgAcc1" presStyleIdx="3" presStyleCnt="4">
        <dgm:presLayoutVars>
          <dgm:chMax val="1"/>
          <dgm:bulletEnabled/>
        </dgm:presLayoutVars>
      </dgm:prSet>
      <dgm:spPr/>
    </dgm:pt>
    <dgm:pt modelId="{8DE39224-EDDD-42EA-81BD-600CB118FC4B}" type="pres">
      <dgm:prSet presAssocID="{D0690BC5-DA15-4833-9E88-1385DB0DAF58}" presName="descendantText" presStyleLbl="alignNode1" presStyleIdx="3" presStyleCnt="4">
        <dgm:presLayoutVars>
          <dgm:bulletEnabled/>
        </dgm:presLayoutVars>
      </dgm:prSet>
      <dgm:spPr/>
    </dgm:pt>
  </dgm:ptLst>
  <dgm:cxnLst>
    <dgm:cxn modelId="{91C6912F-D408-46A4-AF40-59968A8BF28B}" type="presOf" srcId="{D0690BC5-DA15-4833-9E88-1385DB0DAF58}" destId="{5A7D8C72-1155-43B0-9DFE-01E65B7A1E50}" srcOrd="0" destOrd="0" presId="urn:microsoft.com/office/officeart/2016/7/layout/VerticalHollowActionList"/>
    <dgm:cxn modelId="{DA4F2D31-8843-4E2C-AD9D-802EFDCDA6A3}" srcId="{58E83E57-7250-476F-AD7F-CC736555D932}" destId="{D0690BC5-DA15-4833-9E88-1385DB0DAF58}" srcOrd="3" destOrd="0" parTransId="{3F62CEB2-05AC-4895-B3B2-DF47CE6A8565}" sibTransId="{42D19E73-601A-4767-9CA6-A235687A201F}"/>
    <dgm:cxn modelId="{6FE2B233-9A64-4819-98F3-9A0867789F55}" type="presOf" srcId="{6892CFC2-3F02-483D-9A14-04B1206B0BAE}" destId="{8CB9B9EA-06AA-4271-B45C-9560A1F02E04}" srcOrd="0" destOrd="0" presId="urn:microsoft.com/office/officeart/2016/7/layout/VerticalHollowActionList"/>
    <dgm:cxn modelId="{8BBC9561-A364-4900-931B-4E9A8F2AD831}" type="presOf" srcId="{3ECD7C7E-A962-4B50-ADDD-EF215E215650}" destId="{8DE39224-EDDD-42EA-81BD-600CB118FC4B}" srcOrd="0" destOrd="0" presId="urn:microsoft.com/office/officeart/2016/7/layout/VerticalHollowActionList"/>
    <dgm:cxn modelId="{96EA906A-6C91-48E9-8FCB-75926262652B}" srcId="{7FC480A7-632E-4B80-8D21-171EF7E31770}" destId="{94461F78-C647-4D08-A795-0E6DCED6482D}" srcOrd="0" destOrd="0" parTransId="{BD70BF1E-23E4-47D2-B465-28735C6F68D7}" sibTransId="{7D95CEC0-5E95-4C12-9BCD-84A4A2C013D2}"/>
    <dgm:cxn modelId="{9714504B-413D-4895-80BD-9903434FADC2}" type="presOf" srcId="{B00C4186-B6DD-4C7E-8A99-FFE6C716DBD4}" destId="{2BB60CE4-C568-4C81-8DCE-6D22D11993D4}" srcOrd="0" destOrd="0" presId="urn:microsoft.com/office/officeart/2016/7/layout/VerticalHollowActionList"/>
    <dgm:cxn modelId="{B38F7D6D-8260-4798-BABF-6E226953B3E0}" srcId="{58E83E57-7250-476F-AD7F-CC736555D932}" destId="{B00C4186-B6DD-4C7E-8A99-FFE6C716DBD4}" srcOrd="0" destOrd="0" parTransId="{CD1E166D-4463-4ADE-9A25-8D8F9CFEAC53}" sibTransId="{7FF13DD3-68BE-4A5A-BD70-F67CA087B555}"/>
    <dgm:cxn modelId="{D4CDB87C-870B-434F-97DE-DEDB545B9E9B}" type="presOf" srcId="{58E83E57-7250-476F-AD7F-CC736555D932}" destId="{73CA0781-3933-44A2-97D8-FC3ED217046A}" srcOrd="0" destOrd="0" presId="urn:microsoft.com/office/officeart/2016/7/layout/VerticalHollowActionList"/>
    <dgm:cxn modelId="{C9D1027F-26B4-43B4-A8A1-174D8698F175}" type="presOf" srcId="{7FC480A7-632E-4B80-8D21-171EF7E31770}" destId="{E65AD7AC-EAB4-495F-BFA6-D2536BA602E0}" srcOrd="0" destOrd="0" presId="urn:microsoft.com/office/officeart/2016/7/layout/VerticalHollowActionList"/>
    <dgm:cxn modelId="{1B6765A7-5DEC-4F32-8BB1-854205688A4D}" type="presOf" srcId="{E83D7FD2-8D56-4D71-A6D2-42F4F352247F}" destId="{10600681-CEFB-4763-85A4-7F159B87DD55}" srcOrd="0" destOrd="0" presId="urn:microsoft.com/office/officeart/2016/7/layout/VerticalHollowActionList"/>
    <dgm:cxn modelId="{3CA547AA-3402-45CD-AFD6-CD2DA419CB85}" srcId="{58E83E57-7250-476F-AD7F-CC736555D932}" destId="{6797D937-4B08-4D25-9412-311515B8DF7A}" srcOrd="1" destOrd="0" parTransId="{66EBE5CD-85CA-41B0-8F59-FD926D8F34E8}" sibTransId="{A275167A-0195-4352-B409-CD04010C7456}"/>
    <dgm:cxn modelId="{675A04BF-DDE9-4DCB-8886-A31E5995C437}" srcId="{B00C4186-B6DD-4C7E-8A99-FFE6C716DBD4}" destId="{E83D7FD2-8D56-4D71-A6D2-42F4F352247F}" srcOrd="0" destOrd="0" parTransId="{19DA6604-3A2F-445B-9DD6-2AC5BA9D99B9}" sibTransId="{D7B37F44-0653-4333-8078-99F07DE6A5FE}"/>
    <dgm:cxn modelId="{8733FCC7-2000-476F-B8E5-A549CF40B607}" srcId="{58E83E57-7250-476F-AD7F-CC736555D932}" destId="{7FC480A7-632E-4B80-8D21-171EF7E31770}" srcOrd="2" destOrd="0" parTransId="{22862592-9704-463D-A12F-C7D999E544F1}" sibTransId="{84159273-92BA-4B6B-B4BD-EF928C45E18F}"/>
    <dgm:cxn modelId="{D26D13D5-6175-402C-B115-4F78426C33EC}" type="presOf" srcId="{94461F78-C647-4D08-A795-0E6DCED6482D}" destId="{5B44C8FB-4BBE-465C-9699-BD9140E32B13}" srcOrd="0" destOrd="0" presId="urn:microsoft.com/office/officeart/2016/7/layout/VerticalHollowActionList"/>
    <dgm:cxn modelId="{6B5F12E1-23F7-4685-8DE1-CB5E5B2D4BD4}" srcId="{6797D937-4B08-4D25-9412-311515B8DF7A}" destId="{6892CFC2-3F02-483D-9A14-04B1206B0BAE}" srcOrd="0" destOrd="0" parTransId="{A9655061-4C98-469B-B81A-DF15C5AF3EA1}" sibTransId="{56B8B7FD-957E-426B-B1B4-20DF413B7729}"/>
    <dgm:cxn modelId="{70B3E3EE-B894-4D72-99E9-2B28AC5DCDC0}" srcId="{D0690BC5-DA15-4833-9E88-1385DB0DAF58}" destId="{3ECD7C7E-A962-4B50-ADDD-EF215E215650}" srcOrd="0" destOrd="0" parTransId="{E7628684-EF20-4AFA-B218-C22C300838AF}" sibTransId="{6A18428F-2890-47DA-91BE-F8E1CE792D9C}"/>
    <dgm:cxn modelId="{4CDC3DF0-FAF6-4D21-9D51-3AA8E474F897}" type="presOf" srcId="{6797D937-4B08-4D25-9412-311515B8DF7A}" destId="{82C933AE-F387-4D3A-8C09-2F0ED07A12B5}" srcOrd="0" destOrd="0" presId="urn:microsoft.com/office/officeart/2016/7/layout/VerticalHollowActionList"/>
    <dgm:cxn modelId="{F086876F-4A25-4FA0-A37A-CFA230A667F8}" type="presParOf" srcId="{73CA0781-3933-44A2-97D8-FC3ED217046A}" destId="{D8534DF3-18C9-46E4-AE23-0E338B08302A}" srcOrd="0" destOrd="0" presId="urn:microsoft.com/office/officeart/2016/7/layout/VerticalHollowActionList"/>
    <dgm:cxn modelId="{9E3CA15D-81EB-4430-8C34-F656D8967F86}" type="presParOf" srcId="{D8534DF3-18C9-46E4-AE23-0E338B08302A}" destId="{2BB60CE4-C568-4C81-8DCE-6D22D11993D4}" srcOrd="0" destOrd="0" presId="urn:microsoft.com/office/officeart/2016/7/layout/VerticalHollowActionList"/>
    <dgm:cxn modelId="{2DB59CEC-4F44-45B6-8A6D-9797E4316C7B}" type="presParOf" srcId="{D8534DF3-18C9-46E4-AE23-0E338B08302A}" destId="{10600681-CEFB-4763-85A4-7F159B87DD55}" srcOrd="1" destOrd="0" presId="urn:microsoft.com/office/officeart/2016/7/layout/VerticalHollowActionList"/>
    <dgm:cxn modelId="{E242803B-4A15-4821-A737-31765CA45F57}" type="presParOf" srcId="{73CA0781-3933-44A2-97D8-FC3ED217046A}" destId="{203D1BCF-E5D6-4063-A830-07B4111C5FAE}" srcOrd="1" destOrd="0" presId="urn:microsoft.com/office/officeart/2016/7/layout/VerticalHollowActionList"/>
    <dgm:cxn modelId="{BEB20DBD-15FD-47A8-8589-D46CD4E601ED}" type="presParOf" srcId="{73CA0781-3933-44A2-97D8-FC3ED217046A}" destId="{63DE5B47-285A-4AAA-BB50-3BA12C7874CA}" srcOrd="2" destOrd="0" presId="urn:microsoft.com/office/officeart/2016/7/layout/VerticalHollowActionList"/>
    <dgm:cxn modelId="{F2C0EC2C-C8C9-4F3F-AABB-933C54AFEBBF}" type="presParOf" srcId="{63DE5B47-285A-4AAA-BB50-3BA12C7874CA}" destId="{82C933AE-F387-4D3A-8C09-2F0ED07A12B5}" srcOrd="0" destOrd="0" presId="urn:microsoft.com/office/officeart/2016/7/layout/VerticalHollowActionList"/>
    <dgm:cxn modelId="{C2654E31-3CB9-48E8-92E4-A04128B9CEAC}" type="presParOf" srcId="{63DE5B47-285A-4AAA-BB50-3BA12C7874CA}" destId="{8CB9B9EA-06AA-4271-B45C-9560A1F02E04}" srcOrd="1" destOrd="0" presId="urn:microsoft.com/office/officeart/2016/7/layout/VerticalHollowActionList"/>
    <dgm:cxn modelId="{747482F4-6FE0-4994-BEDE-34BDD222DA22}" type="presParOf" srcId="{73CA0781-3933-44A2-97D8-FC3ED217046A}" destId="{63877417-D0B0-49AF-9AC9-808E5FB5AC63}" srcOrd="3" destOrd="0" presId="urn:microsoft.com/office/officeart/2016/7/layout/VerticalHollowActionList"/>
    <dgm:cxn modelId="{0CFFCB7F-5711-46FA-BFAB-2FC2526368D4}" type="presParOf" srcId="{73CA0781-3933-44A2-97D8-FC3ED217046A}" destId="{240C8429-760F-46AF-AE2E-55FC2C9DD9F7}" srcOrd="4" destOrd="0" presId="urn:microsoft.com/office/officeart/2016/7/layout/VerticalHollowActionList"/>
    <dgm:cxn modelId="{1BB4E5BB-F47C-4C7F-AC76-A4845D638DF3}" type="presParOf" srcId="{240C8429-760F-46AF-AE2E-55FC2C9DD9F7}" destId="{E65AD7AC-EAB4-495F-BFA6-D2536BA602E0}" srcOrd="0" destOrd="0" presId="urn:microsoft.com/office/officeart/2016/7/layout/VerticalHollowActionList"/>
    <dgm:cxn modelId="{FBE965A4-1B5C-417C-83C8-A21FA0E2AC86}" type="presParOf" srcId="{240C8429-760F-46AF-AE2E-55FC2C9DD9F7}" destId="{5B44C8FB-4BBE-465C-9699-BD9140E32B13}" srcOrd="1" destOrd="0" presId="urn:microsoft.com/office/officeart/2016/7/layout/VerticalHollowActionList"/>
    <dgm:cxn modelId="{5779E0A1-8F16-4D91-9ADA-052EF66EC1EB}" type="presParOf" srcId="{73CA0781-3933-44A2-97D8-FC3ED217046A}" destId="{CEFB1DE6-A0B8-4603-95D5-07F092668341}" srcOrd="5" destOrd="0" presId="urn:microsoft.com/office/officeart/2016/7/layout/VerticalHollowActionList"/>
    <dgm:cxn modelId="{B5D455F6-2029-4C75-A470-ABB0827F3B5A}" type="presParOf" srcId="{73CA0781-3933-44A2-97D8-FC3ED217046A}" destId="{E4EB76D7-E682-4ED2-AFB9-A9A60D0E62E7}" srcOrd="6" destOrd="0" presId="urn:microsoft.com/office/officeart/2016/7/layout/VerticalHollowActionList"/>
    <dgm:cxn modelId="{8E9F0010-991D-4F11-8FF0-F9A67C2A87E1}" type="presParOf" srcId="{E4EB76D7-E682-4ED2-AFB9-A9A60D0E62E7}" destId="{5A7D8C72-1155-43B0-9DFE-01E65B7A1E50}" srcOrd="0" destOrd="0" presId="urn:microsoft.com/office/officeart/2016/7/layout/VerticalHollowActionList"/>
    <dgm:cxn modelId="{641EE24A-8088-45D0-A167-C529D566843D}" type="presParOf" srcId="{E4EB76D7-E682-4ED2-AFB9-A9A60D0E62E7}" destId="{8DE39224-EDDD-42EA-81BD-600CB118FC4B}"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FAD202-BFF6-4332-8D3B-90879398F3BE}">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247D45-4465-4717-B686-0E407E5BECC1}">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425B0A0-5CC4-40C3-90FB-ECED23C67ED5}">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a:t>The Pyramid of Truth</a:t>
          </a:r>
        </a:p>
      </dsp:txBody>
      <dsp:txXfrm>
        <a:off x="1730984" y="640"/>
        <a:ext cx="4660290" cy="1498687"/>
      </dsp:txXfrm>
    </dsp:sp>
    <dsp:sp modelId="{CBB5BE7A-51CE-4DAA-8F28-51BC799BB9D7}">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7C7964-4306-41DE-B52E-268E046B43A5}">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AD6207-70E3-41E2-BF9D-9D1D66C36045}">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a:t>Common Language and Terms</a:t>
          </a:r>
        </a:p>
      </dsp:txBody>
      <dsp:txXfrm>
        <a:off x="1730984" y="1873999"/>
        <a:ext cx="4660290" cy="1498687"/>
      </dsp:txXfrm>
    </dsp:sp>
    <dsp:sp modelId="{A30463F4-B02F-4C8D-B87B-27BC44E43D04}">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C4B78A-CE53-4A3E-B55B-7A73240A6A7E}">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525F54-8AF3-4F64-8E1B-E3164883FBD6}">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kern="1200"/>
            <a:t>Respectful Communication and Mutual Invitation</a:t>
          </a:r>
        </a:p>
      </dsp:txBody>
      <dsp:txXfrm>
        <a:off x="1730984" y="3747359"/>
        <a:ext cx="4660290" cy="1498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4893E-EB1B-4CB9-8B66-CEA910180827}">
      <dsp:nvSpPr>
        <dsp:cNvPr id="0" name=""/>
        <dsp:cNvSpPr/>
      </dsp:nvSpPr>
      <dsp:spPr>
        <a:xfrm>
          <a:off x="0" y="3009"/>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A911D6-6E0E-43C4-B793-F53A9E9839B8}">
      <dsp:nvSpPr>
        <dsp:cNvPr id="0" name=""/>
        <dsp:cNvSpPr/>
      </dsp:nvSpPr>
      <dsp:spPr>
        <a:xfrm>
          <a:off x="153030" y="116834"/>
          <a:ext cx="278509" cy="2782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BF0CCA-8746-46D3-BD1B-F8C4941B7F22}">
      <dsp:nvSpPr>
        <dsp:cNvPr id="0" name=""/>
        <dsp:cNvSpPr/>
      </dsp:nvSpPr>
      <dsp:spPr>
        <a:xfrm>
          <a:off x="584570" y="3009"/>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R </a:t>
          </a:r>
          <a:r>
            <a:rPr lang="en-US" sz="1400" kern="1200" dirty="0"/>
            <a:t>= take </a:t>
          </a:r>
          <a:r>
            <a:rPr lang="en-US" sz="1400" b="1" kern="1200" dirty="0"/>
            <a:t>RESPONSIBILITY </a:t>
          </a:r>
          <a:r>
            <a:rPr lang="en-US" sz="1400" kern="1200" dirty="0"/>
            <a:t>for what you say and feel without blaming others.</a:t>
          </a:r>
        </a:p>
      </dsp:txBody>
      <dsp:txXfrm>
        <a:off x="584570" y="3009"/>
        <a:ext cx="5745481" cy="616549"/>
      </dsp:txXfrm>
    </dsp:sp>
    <dsp:sp modelId="{1B952494-F6C3-47AB-9744-B928CEFCDD4F}">
      <dsp:nvSpPr>
        <dsp:cNvPr id="0" name=""/>
        <dsp:cNvSpPr/>
      </dsp:nvSpPr>
      <dsp:spPr>
        <a:xfrm>
          <a:off x="0" y="773696"/>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6679AD-CBC7-4399-8A49-4AE5F9DEAAF8}">
      <dsp:nvSpPr>
        <dsp:cNvPr id="0" name=""/>
        <dsp:cNvSpPr/>
      </dsp:nvSpPr>
      <dsp:spPr>
        <a:xfrm>
          <a:off x="153030" y="887520"/>
          <a:ext cx="278509" cy="2782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2DC7AB3-9C29-48C4-89A4-BBA60AC373DD}">
      <dsp:nvSpPr>
        <dsp:cNvPr id="0" name=""/>
        <dsp:cNvSpPr/>
      </dsp:nvSpPr>
      <dsp:spPr>
        <a:xfrm>
          <a:off x="584570" y="773696"/>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E</a:t>
          </a:r>
          <a:r>
            <a:rPr lang="en-US" sz="1400" kern="1200" dirty="0"/>
            <a:t> = use </a:t>
          </a:r>
          <a:r>
            <a:rPr lang="en-US" sz="1400" b="1" kern="1200" dirty="0"/>
            <a:t>EMPATHETIC</a:t>
          </a:r>
          <a:r>
            <a:rPr lang="en-US" sz="1400" kern="1200" dirty="0"/>
            <a:t> listening.</a:t>
          </a:r>
        </a:p>
      </dsp:txBody>
      <dsp:txXfrm>
        <a:off x="584570" y="773696"/>
        <a:ext cx="5745481" cy="616549"/>
      </dsp:txXfrm>
    </dsp:sp>
    <dsp:sp modelId="{1C0285F3-A51B-418A-8553-0B06A819E201}">
      <dsp:nvSpPr>
        <dsp:cNvPr id="0" name=""/>
        <dsp:cNvSpPr/>
      </dsp:nvSpPr>
      <dsp:spPr>
        <a:xfrm>
          <a:off x="0" y="1544382"/>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B28E8-CF51-4292-9B36-C02C8929005D}">
      <dsp:nvSpPr>
        <dsp:cNvPr id="0" name=""/>
        <dsp:cNvSpPr/>
      </dsp:nvSpPr>
      <dsp:spPr>
        <a:xfrm>
          <a:off x="153030" y="1658206"/>
          <a:ext cx="278509" cy="2782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C50DA7-2F3B-4C24-9275-EA1E249AF16F}">
      <dsp:nvSpPr>
        <dsp:cNvPr id="0" name=""/>
        <dsp:cNvSpPr/>
      </dsp:nvSpPr>
      <dsp:spPr>
        <a:xfrm>
          <a:off x="584570" y="1544382"/>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S</a:t>
          </a:r>
          <a:r>
            <a:rPr lang="en-US" sz="1400" kern="1200" dirty="0"/>
            <a:t> = be </a:t>
          </a:r>
          <a:r>
            <a:rPr lang="en-US" sz="1400" b="1" kern="1200" dirty="0"/>
            <a:t>SENSITIVE</a:t>
          </a:r>
          <a:r>
            <a:rPr lang="en-US" sz="1400" kern="1200" dirty="0"/>
            <a:t> to differences in communication styles.</a:t>
          </a:r>
        </a:p>
      </dsp:txBody>
      <dsp:txXfrm>
        <a:off x="584570" y="1544382"/>
        <a:ext cx="5745481" cy="616549"/>
      </dsp:txXfrm>
    </dsp:sp>
    <dsp:sp modelId="{29C27821-5D19-488E-A2F1-17E17E784BF9}">
      <dsp:nvSpPr>
        <dsp:cNvPr id="0" name=""/>
        <dsp:cNvSpPr/>
      </dsp:nvSpPr>
      <dsp:spPr>
        <a:xfrm>
          <a:off x="0" y="2315068"/>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FEE32-43A6-40A8-8926-944DE483AFC1}">
      <dsp:nvSpPr>
        <dsp:cNvPr id="0" name=""/>
        <dsp:cNvSpPr/>
      </dsp:nvSpPr>
      <dsp:spPr>
        <a:xfrm>
          <a:off x="153030" y="2428893"/>
          <a:ext cx="278509" cy="2782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B36335-850D-414C-A12D-3CBABC9DDA96}">
      <dsp:nvSpPr>
        <dsp:cNvPr id="0" name=""/>
        <dsp:cNvSpPr/>
      </dsp:nvSpPr>
      <dsp:spPr>
        <a:xfrm>
          <a:off x="584570" y="2315068"/>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P</a:t>
          </a:r>
          <a:r>
            <a:rPr lang="en-US" sz="1400" kern="1200" dirty="0"/>
            <a:t> = </a:t>
          </a:r>
          <a:r>
            <a:rPr lang="en-US" sz="1400" b="1" kern="1200" dirty="0"/>
            <a:t>PONDER</a:t>
          </a:r>
          <a:r>
            <a:rPr lang="en-US" sz="1400" kern="1200" dirty="0"/>
            <a:t> what you hear and feel before you speak.</a:t>
          </a:r>
        </a:p>
      </dsp:txBody>
      <dsp:txXfrm>
        <a:off x="584570" y="2315068"/>
        <a:ext cx="5745481" cy="616549"/>
      </dsp:txXfrm>
    </dsp:sp>
    <dsp:sp modelId="{907ABF48-98C3-4B8E-BD40-7BB7BB3BE001}">
      <dsp:nvSpPr>
        <dsp:cNvPr id="0" name=""/>
        <dsp:cNvSpPr/>
      </dsp:nvSpPr>
      <dsp:spPr>
        <a:xfrm>
          <a:off x="0" y="3085755"/>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C47B8-56C0-41ED-BF5C-DDAA59FAB919}">
      <dsp:nvSpPr>
        <dsp:cNvPr id="0" name=""/>
        <dsp:cNvSpPr/>
      </dsp:nvSpPr>
      <dsp:spPr>
        <a:xfrm>
          <a:off x="153030" y="3199579"/>
          <a:ext cx="278509" cy="2782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8D01B7D-1F89-4D28-9A20-BCCBE65302A2}">
      <dsp:nvSpPr>
        <dsp:cNvPr id="0" name=""/>
        <dsp:cNvSpPr/>
      </dsp:nvSpPr>
      <dsp:spPr>
        <a:xfrm>
          <a:off x="584570" y="3085755"/>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E </a:t>
          </a:r>
          <a:r>
            <a:rPr lang="en-US" sz="1400" kern="1200" dirty="0"/>
            <a:t>= </a:t>
          </a:r>
          <a:r>
            <a:rPr lang="en-US" sz="1400" b="1" kern="1200" dirty="0"/>
            <a:t>EXAMINE </a:t>
          </a:r>
          <a:r>
            <a:rPr lang="en-US" sz="1400" kern="1200" dirty="0"/>
            <a:t>your own assumptions and perceptions.</a:t>
          </a:r>
        </a:p>
      </dsp:txBody>
      <dsp:txXfrm>
        <a:off x="584570" y="3085755"/>
        <a:ext cx="5745481" cy="616549"/>
      </dsp:txXfrm>
    </dsp:sp>
    <dsp:sp modelId="{37E0FF08-9EF1-4F92-AB0C-A99FA85E5599}">
      <dsp:nvSpPr>
        <dsp:cNvPr id="0" name=""/>
        <dsp:cNvSpPr/>
      </dsp:nvSpPr>
      <dsp:spPr>
        <a:xfrm>
          <a:off x="0" y="3856441"/>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3C402D-0DA9-406E-8F2C-050AAAA90FC8}">
      <dsp:nvSpPr>
        <dsp:cNvPr id="0" name=""/>
        <dsp:cNvSpPr/>
      </dsp:nvSpPr>
      <dsp:spPr>
        <a:xfrm>
          <a:off x="153030" y="3970266"/>
          <a:ext cx="278509" cy="2782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2D1FE4-119E-48B9-BB41-3DE89C73EE14}">
      <dsp:nvSpPr>
        <dsp:cNvPr id="0" name=""/>
        <dsp:cNvSpPr/>
      </dsp:nvSpPr>
      <dsp:spPr>
        <a:xfrm>
          <a:off x="584570" y="3856441"/>
          <a:ext cx="5745481"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C</a:t>
          </a:r>
          <a:r>
            <a:rPr lang="en-US" sz="1400" kern="1200" dirty="0"/>
            <a:t> = keep </a:t>
          </a:r>
          <a:r>
            <a:rPr lang="en-US" sz="1400" b="1" kern="1200" dirty="0"/>
            <a:t>CONFIDENTIALITY</a:t>
          </a:r>
          <a:r>
            <a:rPr lang="en-US" sz="1400" kern="1200" dirty="0"/>
            <a:t>.</a:t>
          </a:r>
        </a:p>
      </dsp:txBody>
      <dsp:txXfrm>
        <a:off x="584570" y="3856441"/>
        <a:ext cx="5745481" cy="616549"/>
      </dsp:txXfrm>
    </dsp:sp>
    <dsp:sp modelId="{8581B9E7-EE3C-4557-A867-7CD75A539584}">
      <dsp:nvSpPr>
        <dsp:cNvPr id="0" name=""/>
        <dsp:cNvSpPr/>
      </dsp:nvSpPr>
      <dsp:spPr>
        <a:xfrm>
          <a:off x="0" y="4627128"/>
          <a:ext cx="6391275" cy="5058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D381A-0ADA-4C57-B744-163A8CB06813}">
      <dsp:nvSpPr>
        <dsp:cNvPr id="0" name=""/>
        <dsp:cNvSpPr/>
      </dsp:nvSpPr>
      <dsp:spPr>
        <a:xfrm>
          <a:off x="153180" y="4740952"/>
          <a:ext cx="278509" cy="2782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D33A40-2330-494A-B039-4F0185DFDD59}">
      <dsp:nvSpPr>
        <dsp:cNvPr id="0" name=""/>
        <dsp:cNvSpPr/>
      </dsp:nvSpPr>
      <dsp:spPr>
        <a:xfrm>
          <a:off x="584870" y="4627128"/>
          <a:ext cx="5678464" cy="61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1" tIns="65251" rIns="65251" bIns="65251" numCol="1" spcCol="1270" anchor="ctr" anchorCtr="0">
          <a:noAutofit/>
        </a:bodyPr>
        <a:lstStyle/>
        <a:p>
          <a:pPr marL="0" lvl="0" indent="0" algn="l" defTabSz="622300">
            <a:lnSpc>
              <a:spcPct val="90000"/>
            </a:lnSpc>
            <a:spcBef>
              <a:spcPct val="0"/>
            </a:spcBef>
            <a:spcAft>
              <a:spcPct val="35000"/>
            </a:spcAft>
            <a:buNone/>
          </a:pPr>
          <a:r>
            <a:rPr lang="en-US" sz="1400" b="1" kern="1200" dirty="0"/>
            <a:t>T</a:t>
          </a:r>
          <a:r>
            <a:rPr lang="en-US" sz="1400" kern="1200" dirty="0"/>
            <a:t> = </a:t>
          </a:r>
          <a:r>
            <a:rPr lang="en-US" sz="1400" b="1" kern="1200" dirty="0"/>
            <a:t>TRUST</a:t>
          </a:r>
          <a:r>
            <a:rPr lang="en-US" sz="1400" kern="1200" dirty="0"/>
            <a:t> ambiguity because we are not here to debate who is right or wrong.</a:t>
          </a:r>
          <a:br>
            <a:rPr lang="en-US" sz="1400" b="0" i="1" kern="1200" dirty="0"/>
          </a:br>
          <a:endParaRPr lang="en-US" sz="1400" kern="1200" dirty="0"/>
        </a:p>
      </dsp:txBody>
      <dsp:txXfrm>
        <a:off x="584870" y="4627128"/>
        <a:ext cx="5678464" cy="6165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4381" y="1388715"/>
          <a:ext cx="628312" cy="91440"/>
        </a:xfrm>
        <a:custGeom>
          <a:avLst/>
          <a:gdLst/>
          <a:ahLst/>
          <a:cxnLst/>
          <a:rect l="0" t="0" r="0" b="0"/>
          <a:pathLst>
            <a:path>
              <a:moveTo>
                <a:pt x="0" y="45720"/>
              </a:moveTo>
              <a:lnTo>
                <a:pt x="62831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1431140"/>
        <a:ext cx="32945" cy="6589"/>
      </dsp:txXfrm>
    </dsp:sp>
    <dsp:sp modelId="{8C37DA29-2A21-49FE-AA32-4DE44229AFC9}">
      <dsp:nvSpPr>
        <dsp:cNvPr id="0" name=""/>
        <dsp:cNvSpPr/>
      </dsp:nvSpPr>
      <dsp:spPr>
        <a:xfrm>
          <a:off x="1341" y="574983"/>
          <a:ext cx="2864839" cy="171890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1. Read the </a:t>
          </a:r>
          <a:r>
            <a:rPr lang="en-US" sz="1600" b="0" i="1" kern="1200" dirty="0"/>
            <a:t>Respectful Communication Guidelines </a:t>
          </a:r>
          <a:r>
            <a:rPr lang="en-US" sz="1600" b="0" i="0" kern="1200" dirty="0"/>
            <a:t>and invite members of the group to affirm them for their time together.</a:t>
          </a:r>
          <a:endParaRPr lang="en-US" sz="1600" kern="1200" dirty="0"/>
        </a:p>
      </dsp:txBody>
      <dsp:txXfrm>
        <a:off x="1341" y="574983"/>
        <a:ext cx="2864839" cy="1718903"/>
      </dsp:txXfrm>
    </dsp:sp>
    <dsp:sp modelId="{9C047A8B-A735-4962-9184-72C46D9E91AA}">
      <dsp:nvSpPr>
        <dsp:cNvPr id="0" name=""/>
        <dsp:cNvSpPr/>
      </dsp:nvSpPr>
      <dsp:spPr>
        <a:xfrm>
          <a:off x="1433761" y="2292087"/>
          <a:ext cx="3523752" cy="628312"/>
        </a:xfrm>
        <a:custGeom>
          <a:avLst/>
          <a:gdLst/>
          <a:ahLst/>
          <a:cxnLst/>
          <a:rect l="0" t="0" r="0" b="0"/>
          <a:pathLst>
            <a:path>
              <a:moveTo>
                <a:pt x="3523752" y="0"/>
              </a:moveTo>
              <a:lnTo>
                <a:pt x="3523752" y="331256"/>
              </a:lnTo>
              <a:lnTo>
                <a:pt x="0" y="331256"/>
              </a:lnTo>
              <a:lnTo>
                <a:pt x="0" y="628312"/>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6016" y="2602948"/>
        <a:ext cx="179241" cy="6589"/>
      </dsp:txXfrm>
    </dsp:sp>
    <dsp:sp modelId="{B10B5A56-8A8D-4606-BE9B-03063EEFE387}">
      <dsp:nvSpPr>
        <dsp:cNvPr id="0" name=""/>
        <dsp:cNvSpPr/>
      </dsp:nvSpPr>
      <dsp:spPr>
        <a:xfrm>
          <a:off x="3525093" y="574983"/>
          <a:ext cx="2864839" cy="1718903"/>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2. Inform participants that the Bible passage will be read 3 times. After each reading, participants will be invited to share their reflections.</a:t>
          </a:r>
          <a:endParaRPr lang="en-US" sz="1600" kern="1200" dirty="0"/>
        </a:p>
      </dsp:txBody>
      <dsp:txXfrm>
        <a:off x="3525093" y="574983"/>
        <a:ext cx="2864839" cy="1718903"/>
      </dsp:txXfrm>
    </dsp:sp>
    <dsp:sp modelId="{169AB3F2-C420-416A-BF6B-92C283DB83A8}">
      <dsp:nvSpPr>
        <dsp:cNvPr id="0" name=""/>
        <dsp:cNvSpPr/>
      </dsp:nvSpPr>
      <dsp:spPr>
        <a:xfrm>
          <a:off x="2864381" y="3766531"/>
          <a:ext cx="628312" cy="91440"/>
        </a:xfrm>
        <a:custGeom>
          <a:avLst/>
          <a:gdLst/>
          <a:ahLst/>
          <a:cxnLst/>
          <a:rect l="0" t="0" r="0" b="0"/>
          <a:pathLst>
            <a:path>
              <a:moveTo>
                <a:pt x="0" y="45720"/>
              </a:moveTo>
              <a:lnTo>
                <a:pt x="628312"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3808957"/>
        <a:ext cx="32945" cy="6589"/>
      </dsp:txXfrm>
    </dsp:sp>
    <dsp:sp modelId="{B3F7BF3E-0A4E-43BF-8F46-F758096C7F31}">
      <dsp:nvSpPr>
        <dsp:cNvPr id="0" name=""/>
        <dsp:cNvSpPr/>
      </dsp:nvSpPr>
      <dsp:spPr>
        <a:xfrm>
          <a:off x="1341" y="2952799"/>
          <a:ext cx="2864839" cy="1718903"/>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3. Invite participants to capture a word, a phrase or image when listening to the passage the first time.</a:t>
          </a:r>
          <a:endParaRPr lang="en-US" sz="1600" kern="1200" dirty="0"/>
        </a:p>
      </dsp:txBody>
      <dsp:txXfrm>
        <a:off x="1341" y="2952799"/>
        <a:ext cx="2864839" cy="1718903"/>
      </dsp:txXfrm>
    </dsp:sp>
    <dsp:sp modelId="{36EFCE7D-6158-4134-8C30-B89FF4857BDE}">
      <dsp:nvSpPr>
        <dsp:cNvPr id="0" name=""/>
        <dsp:cNvSpPr/>
      </dsp:nvSpPr>
      <dsp:spPr>
        <a:xfrm>
          <a:off x="3525093" y="2952799"/>
          <a:ext cx="2864839" cy="1718903"/>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b="0" i="0" kern="1200" dirty="0"/>
            <a:t>4. Invite someone to read the passage.</a:t>
          </a:r>
          <a:endParaRPr lang="en-US" sz="1600" kern="1200" dirty="0"/>
        </a:p>
      </dsp:txBody>
      <dsp:txXfrm>
        <a:off x="3525093" y="2952799"/>
        <a:ext cx="2864839" cy="1718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4381" y="1388715"/>
          <a:ext cx="628312" cy="91440"/>
        </a:xfrm>
        <a:custGeom>
          <a:avLst/>
          <a:gdLst/>
          <a:ahLst/>
          <a:cxnLst/>
          <a:rect l="0" t="0" r="0" b="0"/>
          <a:pathLst>
            <a:path>
              <a:moveTo>
                <a:pt x="0" y="45720"/>
              </a:moveTo>
              <a:lnTo>
                <a:pt x="62831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1431140"/>
        <a:ext cx="32945" cy="6589"/>
      </dsp:txXfrm>
    </dsp:sp>
    <dsp:sp modelId="{8C37DA29-2A21-49FE-AA32-4DE44229AFC9}">
      <dsp:nvSpPr>
        <dsp:cNvPr id="0" name=""/>
        <dsp:cNvSpPr/>
      </dsp:nvSpPr>
      <dsp:spPr>
        <a:xfrm>
          <a:off x="1341" y="574983"/>
          <a:ext cx="2864839" cy="171890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kern="1200" dirty="0"/>
            <a:t>5. A moment of silence to capture a word, a phrase or image that stood out from the passage for them</a:t>
          </a:r>
          <a:r>
            <a:rPr lang="en-US" sz="1400" kern="1200" dirty="0"/>
            <a:t>.</a:t>
          </a:r>
        </a:p>
      </dsp:txBody>
      <dsp:txXfrm>
        <a:off x="1341" y="574983"/>
        <a:ext cx="2864839" cy="1718903"/>
      </dsp:txXfrm>
    </dsp:sp>
    <dsp:sp modelId="{9C047A8B-A735-4962-9184-72C46D9E91AA}">
      <dsp:nvSpPr>
        <dsp:cNvPr id="0" name=""/>
        <dsp:cNvSpPr/>
      </dsp:nvSpPr>
      <dsp:spPr>
        <a:xfrm>
          <a:off x="1433761" y="2292087"/>
          <a:ext cx="3523752" cy="628312"/>
        </a:xfrm>
        <a:custGeom>
          <a:avLst/>
          <a:gdLst/>
          <a:ahLst/>
          <a:cxnLst/>
          <a:rect l="0" t="0" r="0" b="0"/>
          <a:pathLst>
            <a:path>
              <a:moveTo>
                <a:pt x="3523752" y="0"/>
              </a:moveTo>
              <a:lnTo>
                <a:pt x="3523752" y="331256"/>
              </a:lnTo>
              <a:lnTo>
                <a:pt x="0" y="331256"/>
              </a:lnTo>
              <a:lnTo>
                <a:pt x="0" y="628312"/>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6016" y="2602948"/>
        <a:ext cx="179241" cy="6589"/>
      </dsp:txXfrm>
    </dsp:sp>
    <dsp:sp modelId="{B10B5A56-8A8D-4606-BE9B-03063EEFE387}">
      <dsp:nvSpPr>
        <dsp:cNvPr id="0" name=""/>
        <dsp:cNvSpPr/>
      </dsp:nvSpPr>
      <dsp:spPr>
        <a:xfrm>
          <a:off x="3525093" y="574983"/>
          <a:ext cx="2864839" cy="1718903"/>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kern="1200" dirty="0"/>
            <a:t>6. Using </a:t>
          </a:r>
          <a:r>
            <a:rPr lang="en-US" sz="1600" i="1" kern="1200" dirty="0"/>
            <a:t>Mutual Invitation</a:t>
          </a:r>
          <a:r>
            <a:rPr lang="en-US" sz="1600" kern="1200" dirty="0"/>
            <a:t>, invite each person to share his or her word, phrase or image briefly. (This should take no more than 5 minutes.)</a:t>
          </a:r>
        </a:p>
      </dsp:txBody>
      <dsp:txXfrm>
        <a:off x="3525093" y="574983"/>
        <a:ext cx="2864839" cy="1718903"/>
      </dsp:txXfrm>
    </dsp:sp>
    <dsp:sp modelId="{169AB3F2-C420-416A-BF6B-92C283DB83A8}">
      <dsp:nvSpPr>
        <dsp:cNvPr id="0" name=""/>
        <dsp:cNvSpPr/>
      </dsp:nvSpPr>
      <dsp:spPr>
        <a:xfrm>
          <a:off x="2864381" y="3766531"/>
          <a:ext cx="628312" cy="91440"/>
        </a:xfrm>
        <a:custGeom>
          <a:avLst/>
          <a:gdLst/>
          <a:ahLst/>
          <a:cxnLst/>
          <a:rect l="0" t="0" r="0" b="0"/>
          <a:pathLst>
            <a:path>
              <a:moveTo>
                <a:pt x="0" y="45720"/>
              </a:moveTo>
              <a:lnTo>
                <a:pt x="628312"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3808957"/>
        <a:ext cx="32945" cy="6589"/>
      </dsp:txXfrm>
    </dsp:sp>
    <dsp:sp modelId="{B3F7BF3E-0A4E-43BF-8F46-F758096C7F31}">
      <dsp:nvSpPr>
        <dsp:cNvPr id="0" name=""/>
        <dsp:cNvSpPr/>
      </dsp:nvSpPr>
      <dsp:spPr>
        <a:xfrm>
          <a:off x="1341" y="2952799"/>
          <a:ext cx="2864839" cy="1718903"/>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666750">
            <a:lnSpc>
              <a:spcPct val="90000"/>
            </a:lnSpc>
            <a:spcBef>
              <a:spcPct val="0"/>
            </a:spcBef>
            <a:spcAft>
              <a:spcPct val="35000"/>
            </a:spcAft>
            <a:buNone/>
          </a:pPr>
          <a:r>
            <a:rPr lang="en-US" sz="1500" kern="1200" dirty="0"/>
            <a:t>7. Invite participants to consider the second question appointed for this passage.</a:t>
          </a:r>
          <a:br>
            <a:rPr lang="en-US" sz="1500" kern="1200" dirty="0"/>
          </a:br>
          <a:r>
            <a:rPr lang="en-US" sz="1500" b="1" kern="1200" dirty="0"/>
            <a:t>“</a:t>
          </a:r>
          <a:r>
            <a:rPr lang="en-US" sz="1500" b="1" i="1" kern="1200" dirty="0"/>
            <a:t>What do you groan for in cross-racial relationships?”</a:t>
          </a:r>
        </a:p>
      </dsp:txBody>
      <dsp:txXfrm>
        <a:off x="1341" y="2952799"/>
        <a:ext cx="2864839" cy="1718903"/>
      </dsp:txXfrm>
    </dsp:sp>
    <dsp:sp modelId="{36EFCE7D-6158-4134-8C30-B89FF4857BDE}">
      <dsp:nvSpPr>
        <dsp:cNvPr id="0" name=""/>
        <dsp:cNvSpPr/>
      </dsp:nvSpPr>
      <dsp:spPr>
        <a:xfrm>
          <a:off x="3525093" y="2952799"/>
          <a:ext cx="2864839" cy="1718903"/>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kern="1200" dirty="0"/>
            <a:t>8. Invite someone to read the passage a second time.</a:t>
          </a:r>
        </a:p>
      </dsp:txBody>
      <dsp:txXfrm>
        <a:off x="3525093" y="2952799"/>
        <a:ext cx="2864839" cy="17189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4381" y="1388715"/>
          <a:ext cx="628312" cy="91440"/>
        </a:xfrm>
        <a:custGeom>
          <a:avLst/>
          <a:gdLst/>
          <a:ahLst/>
          <a:cxnLst/>
          <a:rect l="0" t="0" r="0" b="0"/>
          <a:pathLst>
            <a:path>
              <a:moveTo>
                <a:pt x="0" y="45720"/>
              </a:moveTo>
              <a:lnTo>
                <a:pt x="62831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1431140"/>
        <a:ext cx="32945" cy="6589"/>
      </dsp:txXfrm>
    </dsp:sp>
    <dsp:sp modelId="{8C37DA29-2A21-49FE-AA32-4DE44229AFC9}">
      <dsp:nvSpPr>
        <dsp:cNvPr id="0" name=""/>
        <dsp:cNvSpPr/>
      </dsp:nvSpPr>
      <dsp:spPr>
        <a:xfrm>
          <a:off x="1341" y="574983"/>
          <a:ext cx="2864839" cy="1718903"/>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kern="1200" dirty="0"/>
            <a:t>9. A moment of silence to reflect on the question.</a:t>
          </a:r>
          <a:br>
            <a:rPr lang="en-US" sz="1600" kern="1200" dirty="0"/>
          </a:br>
          <a:endParaRPr lang="en-US" sz="1600" kern="1200" dirty="0"/>
        </a:p>
      </dsp:txBody>
      <dsp:txXfrm>
        <a:off x="1341" y="574983"/>
        <a:ext cx="2864839" cy="1718903"/>
      </dsp:txXfrm>
    </dsp:sp>
    <dsp:sp modelId="{9C047A8B-A735-4962-9184-72C46D9E91AA}">
      <dsp:nvSpPr>
        <dsp:cNvPr id="0" name=""/>
        <dsp:cNvSpPr/>
      </dsp:nvSpPr>
      <dsp:spPr>
        <a:xfrm>
          <a:off x="1433761" y="2292087"/>
          <a:ext cx="3523752" cy="628312"/>
        </a:xfrm>
        <a:custGeom>
          <a:avLst/>
          <a:gdLst/>
          <a:ahLst/>
          <a:cxnLst/>
          <a:rect l="0" t="0" r="0" b="0"/>
          <a:pathLst>
            <a:path>
              <a:moveTo>
                <a:pt x="3523752" y="0"/>
              </a:moveTo>
              <a:lnTo>
                <a:pt x="3523752" y="331256"/>
              </a:lnTo>
              <a:lnTo>
                <a:pt x="0" y="331256"/>
              </a:lnTo>
              <a:lnTo>
                <a:pt x="0" y="628312"/>
              </a:lnTo>
            </a:path>
          </a:pathLst>
        </a:custGeom>
        <a:noFill/>
        <a:ln w="9525" cap="rnd" cmpd="sng" algn="ctr">
          <a:solidFill>
            <a:schemeClr val="accent5">
              <a:hueOff val="1219212"/>
              <a:satOff val="-9721"/>
              <a:lumOff val="-735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6016" y="2602948"/>
        <a:ext cx="179241" cy="6589"/>
      </dsp:txXfrm>
    </dsp:sp>
    <dsp:sp modelId="{B10B5A56-8A8D-4606-BE9B-03063EEFE387}">
      <dsp:nvSpPr>
        <dsp:cNvPr id="0" name=""/>
        <dsp:cNvSpPr/>
      </dsp:nvSpPr>
      <dsp:spPr>
        <a:xfrm>
          <a:off x="3525093" y="574983"/>
          <a:ext cx="2864839" cy="1718903"/>
        </a:xfrm>
        <a:prstGeom prst="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kern="1200" dirty="0"/>
            <a:t>10. Using Mutual Invitation, invite each person to share his or her reflection.</a:t>
          </a:r>
        </a:p>
      </dsp:txBody>
      <dsp:txXfrm>
        <a:off x="3525093" y="574983"/>
        <a:ext cx="2864839" cy="1718903"/>
      </dsp:txXfrm>
    </dsp:sp>
    <dsp:sp modelId="{169AB3F2-C420-416A-BF6B-92C283DB83A8}">
      <dsp:nvSpPr>
        <dsp:cNvPr id="0" name=""/>
        <dsp:cNvSpPr/>
      </dsp:nvSpPr>
      <dsp:spPr>
        <a:xfrm>
          <a:off x="2864381" y="3766531"/>
          <a:ext cx="628312" cy="91440"/>
        </a:xfrm>
        <a:custGeom>
          <a:avLst/>
          <a:gdLst/>
          <a:ahLst/>
          <a:cxnLst/>
          <a:rect l="0" t="0" r="0" b="0"/>
          <a:pathLst>
            <a:path>
              <a:moveTo>
                <a:pt x="0" y="45720"/>
              </a:moveTo>
              <a:lnTo>
                <a:pt x="628312" y="45720"/>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2064" y="3808957"/>
        <a:ext cx="32945" cy="6589"/>
      </dsp:txXfrm>
    </dsp:sp>
    <dsp:sp modelId="{B3F7BF3E-0A4E-43BF-8F46-F758096C7F31}">
      <dsp:nvSpPr>
        <dsp:cNvPr id="0" name=""/>
        <dsp:cNvSpPr/>
      </dsp:nvSpPr>
      <dsp:spPr>
        <a:xfrm>
          <a:off x="1341" y="2952799"/>
          <a:ext cx="2864839" cy="1718903"/>
        </a:xfrm>
        <a:prstGeom prst="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622300">
            <a:lnSpc>
              <a:spcPct val="90000"/>
            </a:lnSpc>
            <a:spcBef>
              <a:spcPct val="0"/>
            </a:spcBef>
            <a:spcAft>
              <a:spcPct val="35000"/>
            </a:spcAft>
            <a:buNone/>
          </a:pPr>
          <a:r>
            <a:rPr lang="en-US" sz="1400" kern="1200" dirty="0"/>
            <a:t>11. Invite participants to consider the following question while listening to the passage again.</a:t>
          </a:r>
          <a:br>
            <a:rPr lang="en-US" sz="1400" kern="1200" dirty="0"/>
          </a:br>
          <a:r>
            <a:rPr lang="en-US" sz="1400" b="1" i="1" kern="1200" dirty="0"/>
            <a:t>“What does God invite you to do, be or change through this passage?”</a:t>
          </a:r>
          <a:endParaRPr lang="en-US" sz="1400" kern="1200" dirty="0"/>
        </a:p>
      </dsp:txBody>
      <dsp:txXfrm>
        <a:off x="1341" y="2952799"/>
        <a:ext cx="2864839" cy="1718903"/>
      </dsp:txXfrm>
    </dsp:sp>
    <dsp:sp modelId="{36EFCE7D-6158-4134-8C30-B89FF4857BDE}">
      <dsp:nvSpPr>
        <dsp:cNvPr id="0" name=""/>
        <dsp:cNvSpPr/>
      </dsp:nvSpPr>
      <dsp:spPr>
        <a:xfrm>
          <a:off x="3525093" y="2952799"/>
          <a:ext cx="2864839" cy="1718903"/>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380" tIns="147353" rIns="140380" bIns="147353" numCol="1" spcCol="1270" anchor="ctr" anchorCtr="0">
          <a:noAutofit/>
        </a:bodyPr>
        <a:lstStyle/>
        <a:p>
          <a:pPr marL="0" lvl="0" indent="0" algn="ctr" defTabSz="711200">
            <a:lnSpc>
              <a:spcPct val="90000"/>
            </a:lnSpc>
            <a:spcBef>
              <a:spcPct val="0"/>
            </a:spcBef>
            <a:spcAft>
              <a:spcPct val="35000"/>
            </a:spcAft>
            <a:buNone/>
          </a:pPr>
          <a:r>
            <a:rPr lang="en-US" sz="1600" kern="1200" dirty="0"/>
            <a:t>12. Invite someone to read the passage a third time.</a:t>
          </a:r>
        </a:p>
      </dsp:txBody>
      <dsp:txXfrm>
        <a:off x="3525093" y="2952799"/>
        <a:ext cx="2864839" cy="17189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98A12-97E0-4A28-B0C2-73E9B1D797A0}">
      <dsp:nvSpPr>
        <dsp:cNvPr id="0" name=""/>
        <dsp:cNvSpPr/>
      </dsp:nvSpPr>
      <dsp:spPr>
        <a:xfrm>
          <a:off x="2863717" y="869522"/>
          <a:ext cx="626952" cy="91440"/>
        </a:xfrm>
        <a:custGeom>
          <a:avLst/>
          <a:gdLst/>
          <a:ahLst/>
          <a:cxnLst/>
          <a:rect l="0" t="0" r="0" b="0"/>
          <a:pathLst>
            <a:path>
              <a:moveTo>
                <a:pt x="0" y="45720"/>
              </a:moveTo>
              <a:lnTo>
                <a:pt x="626952" y="45720"/>
              </a:lnTo>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0754" y="911951"/>
        <a:ext cx="32877" cy="6581"/>
      </dsp:txXfrm>
    </dsp:sp>
    <dsp:sp modelId="{8C37DA29-2A21-49FE-AA32-4DE44229AFC9}">
      <dsp:nvSpPr>
        <dsp:cNvPr id="0" name=""/>
        <dsp:cNvSpPr/>
      </dsp:nvSpPr>
      <dsp:spPr>
        <a:xfrm>
          <a:off x="6593" y="57565"/>
          <a:ext cx="2858923" cy="1715354"/>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711200">
            <a:lnSpc>
              <a:spcPct val="90000"/>
            </a:lnSpc>
            <a:spcBef>
              <a:spcPct val="0"/>
            </a:spcBef>
            <a:spcAft>
              <a:spcPct val="35000"/>
            </a:spcAft>
            <a:buNone/>
          </a:pPr>
          <a:r>
            <a:rPr lang="en-US" sz="1600" kern="1200" dirty="0"/>
            <a:t>13. A moment of silence to reflect on the question.</a:t>
          </a:r>
        </a:p>
      </dsp:txBody>
      <dsp:txXfrm>
        <a:off x="6593" y="57565"/>
        <a:ext cx="2858923" cy="1715354"/>
      </dsp:txXfrm>
    </dsp:sp>
    <dsp:sp modelId="{9C047A8B-A735-4962-9184-72C46D9E91AA}">
      <dsp:nvSpPr>
        <dsp:cNvPr id="0" name=""/>
        <dsp:cNvSpPr/>
      </dsp:nvSpPr>
      <dsp:spPr>
        <a:xfrm>
          <a:off x="3195637" y="1771119"/>
          <a:ext cx="1756894" cy="626952"/>
        </a:xfrm>
        <a:custGeom>
          <a:avLst/>
          <a:gdLst/>
          <a:ahLst/>
          <a:cxnLst/>
          <a:rect l="0" t="0" r="0" b="0"/>
          <a:pathLst>
            <a:path>
              <a:moveTo>
                <a:pt x="1756894" y="0"/>
              </a:moveTo>
              <a:lnTo>
                <a:pt x="1756894" y="330576"/>
              </a:lnTo>
              <a:lnTo>
                <a:pt x="0" y="330576"/>
              </a:lnTo>
              <a:lnTo>
                <a:pt x="0" y="626952"/>
              </a:lnTo>
            </a:path>
          </a:pathLst>
        </a:custGeom>
        <a:noFill/>
        <a:ln w="9525" cap="rnd" cmpd="sng" algn="ctr">
          <a:solidFill>
            <a:schemeClr val="accent5">
              <a:hueOff val="2438425"/>
              <a:satOff val="-19443"/>
              <a:lumOff val="-1470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27186" y="2081304"/>
        <a:ext cx="93795" cy="6581"/>
      </dsp:txXfrm>
    </dsp:sp>
    <dsp:sp modelId="{B10B5A56-8A8D-4606-BE9B-03063EEFE387}">
      <dsp:nvSpPr>
        <dsp:cNvPr id="0" name=""/>
        <dsp:cNvSpPr/>
      </dsp:nvSpPr>
      <dsp:spPr>
        <a:xfrm>
          <a:off x="3523070" y="57565"/>
          <a:ext cx="2858923" cy="1715354"/>
        </a:xfrm>
        <a:prstGeom prst="rec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711200">
            <a:lnSpc>
              <a:spcPct val="90000"/>
            </a:lnSpc>
            <a:spcBef>
              <a:spcPct val="0"/>
            </a:spcBef>
            <a:spcAft>
              <a:spcPct val="35000"/>
            </a:spcAft>
            <a:buNone/>
          </a:pPr>
          <a:r>
            <a:rPr lang="en-US" sz="1600" kern="1200" dirty="0"/>
            <a:t>14. Using Mutual Invitation, invite each person to share his or her reflection.</a:t>
          </a:r>
        </a:p>
      </dsp:txBody>
      <dsp:txXfrm>
        <a:off x="3523070" y="57565"/>
        <a:ext cx="2858923" cy="1715354"/>
      </dsp:txXfrm>
    </dsp:sp>
    <dsp:sp modelId="{36EFCE7D-6158-4134-8C30-B89FF4857BDE}">
      <dsp:nvSpPr>
        <dsp:cNvPr id="0" name=""/>
        <dsp:cNvSpPr/>
      </dsp:nvSpPr>
      <dsp:spPr>
        <a:xfrm>
          <a:off x="6593" y="2430471"/>
          <a:ext cx="6378087" cy="2758649"/>
        </a:xfrm>
        <a:prstGeom prst="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90" tIns="147049" rIns="140090" bIns="147049" numCol="1" spcCol="1270" anchor="ctr" anchorCtr="0">
          <a:noAutofit/>
        </a:bodyPr>
        <a:lstStyle/>
        <a:p>
          <a:pPr marL="0" lvl="0" indent="0" algn="ctr" defTabSz="622300">
            <a:lnSpc>
              <a:spcPct val="90000"/>
            </a:lnSpc>
            <a:spcBef>
              <a:spcPct val="0"/>
            </a:spcBef>
            <a:spcAft>
              <a:spcPct val="35000"/>
            </a:spcAft>
            <a:buNone/>
          </a:pPr>
          <a:r>
            <a:rPr lang="en-US" sz="1400" kern="1200" dirty="0"/>
            <a:t>End the session with a prayer circle:</a:t>
          </a:r>
        </a:p>
        <a:p>
          <a:pPr marL="0" lvl="0" indent="0" algn="ctr" defTabSz="622300">
            <a:lnSpc>
              <a:spcPct val="90000"/>
            </a:lnSpc>
            <a:spcBef>
              <a:spcPct val="0"/>
            </a:spcBef>
            <a:spcAft>
              <a:spcPct val="35000"/>
            </a:spcAft>
            <a:buNone/>
          </a:pPr>
          <a:r>
            <a:rPr lang="en-US" sz="1400" kern="1200" dirty="0"/>
            <a:t>Invite participants to join hands in a circle. </a:t>
          </a:r>
          <a:br>
            <a:rPr lang="en-US" sz="1400" kern="1200" dirty="0"/>
          </a:br>
          <a:r>
            <a:rPr lang="en-US" sz="1400" kern="1200" dirty="0"/>
            <a:t>	Invite each person to mentally complete the sentences:</a:t>
          </a:r>
        </a:p>
        <a:p>
          <a:pPr marL="0" lvl="0" indent="0" algn="ctr" defTabSz="622300">
            <a:lnSpc>
              <a:spcPct val="90000"/>
            </a:lnSpc>
            <a:spcBef>
              <a:spcPct val="0"/>
            </a:spcBef>
            <a:spcAft>
              <a:spcPct val="35000"/>
            </a:spcAft>
            <a:buNone/>
          </a:pPr>
          <a:r>
            <a:rPr lang="en-US" sz="1400" b="1" i="1" kern="1200" dirty="0"/>
            <a:t>I thank God today . . .</a:t>
          </a:r>
        </a:p>
        <a:p>
          <a:pPr marL="0" lvl="0" indent="0" algn="ctr" defTabSz="622300">
            <a:lnSpc>
              <a:spcPct val="90000"/>
            </a:lnSpc>
            <a:spcBef>
              <a:spcPct val="0"/>
            </a:spcBef>
            <a:spcAft>
              <a:spcPct val="35000"/>
            </a:spcAft>
            <a:buNone/>
          </a:pPr>
          <a:r>
            <a:rPr lang="en-US" sz="1400" b="1" i="1" kern="1200" dirty="0"/>
            <a:t>I ask God today . . .</a:t>
          </a:r>
        </a:p>
        <a:p>
          <a:pPr marL="0" lvl="0" indent="0" algn="ctr" defTabSz="622300">
            <a:lnSpc>
              <a:spcPct val="90000"/>
            </a:lnSpc>
            <a:spcBef>
              <a:spcPct val="0"/>
            </a:spcBef>
            <a:spcAft>
              <a:spcPct val="35000"/>
            </a:spcAft>
            <a:buNone/>
          </a:pPr>
          <a:r>
            <a:rPr lang="en-US" sz="1400" kern="1200" dirty="0"/>
            <a:t>The leader will begin by sharing his or her prayers. After he or she has shared, the leader then squeezes the hand of the person to the right. That will be the signal for the next person to share his or her prayers. </a:t>
          </a:r>
          <a:br>
            <a:rPr lang="en-US" sz="1400" kern="1200" dirty="0"/>
          </a:br>
          <a:r>
            <a:rPr lang="en-US" sz="1400" kern="1200" dirty="0"/>
            <a:t>If the person does not want to share, he or she can simply pass the pulse to the next person. When the pulse comes back to the leader, he or she can begin the Lord’s Prayer and invite everyone to join in.</a:t>
          </a:r>
        </a:p>
      </dsp:txBody>
      <dsp:txXfrm>
        <a:off x="6593" y="2430471"/>
        <a:ext cx="6378087" cy="2758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00681-CEFB-4763-85A4-7F159B87DD55}">
      <dsp:nvSpPr>
        <dsp:cNvPr id="0" name=""/>
        <dsp:cNvSpPr/>
      </dsp:nvSpPr>
      <dsp:spPr>
        <a:xfrm>
          <a:off x="1060437" y="2339"/>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577850">
            <a:lnSpc>
              <a:spcPct val="90000"/>
            </a:lnSpc>
            <a:spcBef>
              <a:spcPct val="0"/>
            </a:spcBef>
            <a:spcAft>
              <a:spcPct val="35000"/>
            </a:spcAft>
            <a:buNone/>
          </a:pPr>
          <a:br>
            <a:rPr lang="en-US" sz="1300" kern="1200" dirty="0"/>
          </a:br>
          <a:r>
            <a:rPr lang="en-US" sz="1300" kern="1200" dirty="0"/>
            <a:t>“The Difference Between Us: Race—The Power of an Illusion”  (</a:t>
          </a:r>
          <a:r>
            <a:rPr lang="en-US" sz="1300" i="1" kern="1200" dirty="0"/>
            <a:t>username:</a:t>
          </a:r>
          <a:r>
            <a:rPr lang="en-US" sz="1300" kern="1200" dirty="0"/>
            <a:t> </a:t>
          </a:r>
          <a:r>
            <a:rPr lang="en-US" sz="1300" kern="1200" dirty="0" err="1"/>
            <a:t>posf</a:t>
          </a:r>
          <a:r>
            <a:rPr lang="en-US" sz="1300" kern="1200"/>
            <a:t>  </a:t>
          </a:r>
          <a:r>
            <a:rPr lang="en-US" sz="1300" kern="1200" dirty="0"/>
            <a:t>|  </a:t>
          </a:r>
          <a:r>
            <a:rPr lang="en-US" sz="1300" i="1" kern="1200" dirty="0"/>
            <a:t>password:</a:t>
          </a:r>
          <a:r>
            <a:rPr lang="en-US" sz="1300" kern="1200" dirty="0"/>
            <a:t> digital)</a:t>
          </a:r>
        </a:p>
      </dsp:txBody>
      <dsp:txXfrm>
        <a:off x="1060437" y="2339"/>
        <a:ext cx="4241751" cy="1212039"/>
      </dsp:txXfrm>
    </dsp:sp>
    <dsp:sp modelId="{2BB60CE4-C568-4C81-8DCE-6D22D11993D4}">
      <dsp:nvSpPr>
        <dsp:cNvPr id="0" name=""/>
        <dsp:cNvSpPr/>
      </dsp:nvSpPr>
      <dsp:spPr>
        <a:xfrm>
          <a:off x="0" y="2339"/>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755650">
            <a:lnSpc>
              <a:spcPct val="90000"/>
            </a:lnSpc>
            <a:spcBef>
              <a:spcPct val="0"/>
            </a:spcBef>
            <a:spcAft>
              <a:spcPct val="35000"/>
            </a:spcAft>
            <a:buNone/>
          </a:pPr>
          <a:r>
            <a:rPr lang="en-US" sz="1700" kern="1200"/>
            <a:t>Watch</a:t>
          </a:r>
        </a:p>
      </dsp:txBody>
      <dsp:txXfrm>
        <a:off x="0" y="2339"/>
        <a:ext cx="1060437" cy="1212039"/>
      </dsp:txXfrm>
    </dsp:sp>
    <dsp:sp modelId="{8CB9B9EA-06AA-4271-B45C-9560A1F02E04}">
      <dsp:nvSpPr>
        <dsp:cNvPr id="0" name=""/>
        <dsp:cNvSpPr/>
      </dsp:nvSpPr>
      <dsp:spPr>
        <a:xfrm>
          <a:off x="1060437" y="1287102"/>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577850">
            <a:lnSpc>
              <a:spcPct val="90000"/>
            </a:lnSpc>
            <a:spcBef>
              <a:spcPct val="0"/>
            </a:spcBef>
            <a:spcAft>
              <a:spcPct val="35000"/>
            </a:spcAft>
            <a:buNone/>
          </a:pPr>
          <a:r>
            <a:rPr lang="en-US" sz="1300" kern="1200" dirty="0"/>
            <a:t>Pages 39-46 </a:t>
          </a:r>
        </a:p>
      </dsp:txBody>
      <dsp:txXfrm>
        <a:off x="1060437" y="1287102"/>
        <a:ext cx="4241751" cy="1212039"/>
      </dsp:txXfrm>
    </dsp:sp>
    <dsp:sp modelId="{82C933AE-F387-4D3A-8C09-2F0ED07A12B5}">
      <dsp:nvSpPr>
        <dsp:cNvPr id="0" name=""/>
        <dsp:cNvSpPr/>
      </dsp:nvSpPr>
      <dsp:spPr>
        <a:xfrm>
          <a:off x="0" y="1287102"/>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755650">
            <a:lnSpc>
              <a:spcPct val="90000"/>
            </a:lnSpc>
            <a:spcBef>
              <a:spcPct val="0"/>
            </a:spcBef>
            <a:spcAft>
              <a:spcPct val="35000"/>
            </a:spcAft>
            <a:buNone/>
          </a:pPr>
          <a:r>
            <a:rPr lang="en-US" sz="1700" kern="1200"/>
            <a:t>Work through</a:t>
          </a:r>
        </a:p>
      </dsp:txBody>
      <dsp:txXfrm>
        <a:off x="0" y="1287102"/>
        <a:ext cx="1060437" cy="1212039"/>
      </dsp:txXfrm>
    </dsp:sp>
    <dsp:sp modelId="{5B44C8FB-4BBE-465C-9699-BD9140E32B13}">
      <dsp:nvSpPr>
        <dsp:cNvPr id="0" name=""/>
        <dsp:cNvSpPr/>
      </dsp:nvSpPr>
      <dsp:spPr>
        <a:xfrm>
          <a:off x="1060437" y="2571864"/>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577850">
            <a:lnSpc>
              <a:spcPct val="90000"/>
            </a:lnSpc>
            <a:spcBef>
              <a:spcPct val="0"/>
            </a:spcBef>
            <a:spcAft>
              <a:spcPct val="35000"/>
            </a:spcAft>
            <a:buNone/>
          </a:pPr>
          <a:r>
            <a:rPr lang="en-US" sz="1300" kern="1200" dirty="0"/>
            <a:t>Topic: An “Aha!” moment from the video </a:t>
          </a:r>
        </a:p>
      </dsp:txBody>
      <dsp:txXfrm>
        <a:off x="1060437" y="2571864"/>
        <a:ext cx="4241751" cy="1212039"/>
      </dsp:txXfrm>
    </dsp:sp>
    <dsp:sp modelId="{E65AD7AC-EAB4-495F-BFA6-D2536BA602E0}">
      <dsp:nvSpPr>
        <dsp:cNvPr id="0" name=""/>
        <dsp:cNvSpPr/>
      </dsp:nvSpPr>
      <dsp:spPr>
        <a:xfrm>
          <a:off x="0" y="2571864"/>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755650">
            <a:lnSpc>
              <a:spcPct val="90000"/>
            </a:lnSpc>
            <a:spcBef>
              <a:spcPct val="0"/>
            </a:spcBef>
            <a:spcAft>
              <a:spcPct val="35000"/>
            </a:spcAft>
            <a:buNone/>
          </a:pPr>
          <a:r>
            <a:rPr lang="en-US" sz="1700" kern="1200"/>
            <a:t>Blog</a:t>
          </a:r>
        </a:p>
      </dsp:txBody>
      <dsp:txXfrm>
        <a:off x="0" y="2571864"/>
        <a:ext cx="1060437" cy="1212039"/>
      </dsp:txXfrm>
    </dsp:sp>
    <dsp:sp modelId="{8DE39224-EDDD-42EA-81BD-600CB118FC4B}">
      <dsp:nvSpPr>
        <dsp:cNvPr id="0" name=""/>
        <dsp:cNvSpPr/>
      </dsp:nvSpPr>
      <dsp:spPr>
        <a:xfrm>
          <a:off x="1060437" y="3856626"/>
          <a:ext cx="4241751" cy="121203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02" tIns="307858" rIns="82302" bIns="307858" numCol="1" spcCol="1270" anchor="ctr" anchorCtr="0">
          <a:noAutofit/>
        </a:bodyPr>
        <a:lstStyle/>
        <a:p>
          <a:pPr marL="0" lvl="0" indent="0" algn="l" defTabSz="577850">
            <a:lnSpc>
              <a:spcPct val="90000"/>
            </a:lnSpc>
            <a:spcBef>
              <a:spcPct val="0"/>
            </a:spcBef>
            <a:spcAft>
              <a:spcPct val="35000"/>
            </a:spcAft>
            <a:buNone/>
          </a:pPr>
          <a:r>
            <a:rPr lang="en-US" sz="1300" kern="1200"/>
            <a:t>Signups for opening and closing prayers: Form to Signup</a:t>
          </a:r>
        </a:p>
      </dsp:txBody>
      <dsp:txXfrm>
        <a:off x="1060437" y="3856626"/>
        <a:ext cx="4241751" cy="1212039"/>
      </dsp:txXfrm>
    </dsp:sp>
    <dsp:sp modelId="{5A7D8C72-1155-43B0-9DFE-01E65B7A1E50}">
      <dsp:nvSpPr>
        <dsp:cNvPr id="0" name=""/>
        <dsp:cNvSpPr/>
      </dsp:nvSpPr>
      <dsp:spPr>
        <a:xfrm>
          <a:off x="0" y="3856626"/>
          <a:ext cx="1060437" cy="1212039"/>
        </a:xfrm>
        <a:prstGeom prst="rect">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115" tIns="119723" rIns="56115" bIns="119723" numCol="1" spcCol="1270" anchor="ctr" anchorCtr="0">
          <a:noAutofit/>
        </a:bodyPr>
        <a:lstStyle/>
        <a:p>
          <a:pPr marL="0" lvl="0" indent="0" algn="ctr" defTabSz="755650">
            <a:lnSpc>
              <a:spcPct val="90000"/>
            </a:lnSpc>
            <a:spcBef>
              <a:spcPct val="0"/>
            </a:spcBef>
            <a:spcAft>
              <a:spcPct val="35000"/>
            </a:spcAft>
            <a:buNone/>
          </a:pPr>
          <a:r>
            <a:rPr lang="en-US" sz="1700" kern="1200"/>
            <a:t>Form</a:t>
          </a:r>
        </a:p>
      </dsp:txBody>
      <dsp:txXfrm>
        <a:off x="0" y="3856626"/>
        <a:ext cx="1060437" cy="121203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8ABE3C1-DBE1-495D-B57B-2849774B866A}" type="datetimeFigureOut">
              <a:rPr lang="en-US" smtClean="0"/>
              <a:t>2/24/2021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455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6E9DEC-419B-4CC5-A080-3B06BD5A8291}" type="datetimeFigureOut">
              <a:rPr lang="en-US" smtClean="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9093167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9392508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823106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E9DEC-419B-4CC5-A080-3B06BD5A8291}"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63887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7050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D6E9DEC-419B-4CC5-A080-3B06BD5A8291}" type="datetimeFigureOut">
              <a:rPr lang="en-US" smtClean="0"/>
              <a:t>2/24/2021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7438698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FA3F48C-C7C6-4055-9F49-3777875E72AE}"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4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178E61D-D431-422C-9764-11DAFE33AB63}"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1148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001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smtClean="0"/>
              <a:t>2/24/2021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427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4662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2/24/2021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4286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2/24/2021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664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2/24/2021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65949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smtClean="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548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smtClean="0"/>
              <a:t>2/24/2021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405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D6E9DEC-419B-4CC5-A080-3B06BD5A8291}" type="datetimeFigureOut">
              <a:rPr lang="en-US" smtClean="0"/>
              <a:t>2/24/2021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4014261"/>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ID0ocTeWzE4?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40BB"/>
        </a:soli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B0909D50-6EEE-4328-A8ED-CECC3992C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28" y="633809"/>
            <a:ext cx="10613544" cy="5961413"/>
          </a:xfrm>
          <a:prstGeom prst="rect">
            <a:avLst/>
          </a:prstGeom>
        </p:spPr>
      </p:pic>
    </p:spTree>
    <p:extLst>
      <p:ext uri="{BB962C8B-B14F-4D97-AF65-F5344CB8AC3E}">
        <p14:creationId xmlns:p14="http://schemas.microsoft.com/office/powerpoint/2010/main" val="149803483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a:solidFill>
                  <a:srgbClr val="EBEBEB"/>
                </a:solidFill>
              </a:rPr>
            </a:br>
            <a:r>
              <a:rPr lang="en-US" sz="3100">
                <a:solidFill>
                  <a:srgbClr val="EBEBEB"/>
                </a:solidFill>
              </a:rPr>
              <a:t>Kaleidoscope Bible Study Process</a:t>
            </a:r>
            <a:br>
              <a:rPr lang="en-US" sz="3100">
                <a:solidFill>
                  <a:srgbClr val="EBEBEB"/>
                </a:solidFill>
              </a:rPr>
            </a:br>
            <a:br>
              <a:rPr lang="en-US" sz="3100">
                <a:solidFill>
                  <a:srgbClr val="EBEBEB"/>
                </a:solidFill>
              </a:rPr>
            </a:br>
            <a:endParaRPr lang="en-US" sz="3100" i="1">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383555022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2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dirty="0">
                <a:solidFill>
                  <a:srgbClr val="EBEBEB"/>
                </a:solidFill>
              </a:rPr>
            </a:br>
            <a:r>
              <a:rPr lang="en-US" sz="3100" dirty="0">
                <a:solidFill>
                  <a:srgbClr val="EBEBEB"/>
                </a:solidFill>
              </a:rPr>
              <a:t>Kaleidoscope Bible Study Process</a:t>
            </a:r>
            <a:br>
              <a:rPr lang="en-US" sz="3100" dirty="0">
                <a:solidFill>
                  <a:srgbClr val="EBEBEB"/>
                </a:solidFill>
              </a:rPr>
            </a:br>
            <a:br>
              <a:rPr lang="en-US" sz="3100" dirty="0">
                <a:solidFill>
                  <a:srgbClr val="EBEBEB"/>
                </a:solidFill>
              </a:rPr>
            </a:br>
            <a:endParaRPr lang="en-US" sz="3100" i="1" dirty="0">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206457986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6014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dirty="0">
                <a:solidFill>
                  <a:srgbClr val="EBEBEB"/>
                </a:solidFill>
              </a:rPr>
            </a:br>
            <a:r>
              <a:rPr lang="en-US" sz="3100" dirty="0">
                <a:solidFill>
                  <a:srgbClr val="EBEBEB"/>
                </a:solidFill>
              </a:rPr>
              <a:t>Kaleidoscope Bible Study Process</a:t>
            </a:r>
            <a:br>
              <a:rPr lang="en-US" sz="3100" dirty="0">
                <a:solidFill>
                  <a:srgbClr val="EBEBEB"/>
                </a:solidFill>
              </a:rPr>
            </a:br>
            <a:br>
              <a:rPr lang="en-US" sz="3100" dirty="0">
                <a:solidFill>
                  <a:srgbClr val="EBEBEB"/>
                </a:solidFill>
              </a:rPr>
            </a:br>
            <a:endParaRPr lang="en-US" sz="3100" i="1" dirty="0">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202625997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77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7" name="Rectangle 96">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836247" y="1085549"/>
            <a:ext cx="3430947" cy="4686903"/>
          </a:xfrm>
        </p:spPr>
        <p:txBody>
          <a:bodyPr anchor="ctr">
            <a:normAutofit/>
          </a:bodyPr>
          <a:lstStyle/>
          <a:p>
            <a:pPr algn="r"/>
            <a:r>
              <a:rPr lang="en-US" i="1">
                <a:solidFill>
                  <a:schemeClr val="tx1"/>
                </a:solidFill>
                <a:latin typeface="Modern No. 20" panose="02070704070505020303" pitchFamily="18" charset="0"/>
              </a:rPr>
              <a:t>Romans 8:19-23</a:t>
            </a:r>
          </a:p>
        </p:txBody>
      </p:sp>
      <p:cxnSp>
        <p:nvCxnSpPr>
          <p:cNvPr id="100" name="Straight Connector 99">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84A2E1-3671-4699-82FE-C0E1D653E261}"/>
              </a:ext>
            </a:extLst>
          </p:cNvPr>
          <p:cNvSpPr>
            <a:spLocks noGrp="1"/>
          </p:cNvSpPr>
          <p:nvPr>
            <p:ph idx="1"/>
          </p:nvPr>
        </p:nvSpPr>
        <p:spPr>
          <a:xfrm>
            <a:off x="5041399" y="1187734"/>
            <a:ext cx="6314346" cy="4686903"/>
          </a:xfrm>
        </p:spPr>
        <p:txBody>
          <a:bodyPr anchor="ctr">
            <a:noAutofit/>
          </a:bodyPr>
          <a:lstStyle/>
          <a:p>
            <a:pPr marL="0" indent="0">
              <a:lnSpc>
                <a:spcPct val="90000"/>
              </a:lnSpc>
              <a:buNone/>
            </a:pPr>
            <a:endParaRPr lang="en-US" b="0" i="1" dirty="0">
              <a:solidFill>
                <a:schemeClr val="tx1"/>
              </a:solidFill>
              <a:effectLst/>
              <a:latin typeface="Modern No. 20" panose="02070704070505020303" pitchFamily="18" charset="0"/>
            </a:endParaRPr>
          </a:p>
          <a:p>
            <a:pPr marL="0" indent="0">
              <a:lnSpc>
                <a:spcPct val="110000"/>
              </a:lnSpc>
              <a:buNone/>
            </a:pPr>
            <a:r>
              <a:rPr lang="en-US" sz="2000" b="1" i="1" dirty="0">
                <a:solidFill>
                  <a:schemeClr val="tx1"/>
                </a:solidFill>
                <a:ea typeface="Times New Roman" panose="02020603050405020304" pitchFamily="18" charset="0"/>
                <a:cs typeface="Segoe UI" panose="020B0502040204020203" pitchFamily="34" charset="0"/>
              </a:rPr>
              <a:t>19 </a:t>
            </a:r>
            <a:r>
              <a:rPr lang="en-US" sz="2000" i="1" dirty="0">
                <a:solidFill>
                  <a:schemeClr val="tx1"/>
                </a:solidFill>
                <a:ea typeface="Times New Roman" panose="02020603050405020304" pitchFamily="18" charset="0"/>
                <a:cs typeface="Segoe UI" panose="020B0502040204020203" pitchFamily="34" charset="0"/>
              </a:rPr>
              <a:t>The whole creation waits breathless with anticipation for the revelation of God’s sons and daughters. </a:t>
            </a:r>
            <a:r>
              <a:rPr lang="en-US" sz="2000" b="1" i="1" dirty="0">
                <a:solidFill>
                  <a:schemeClr val="tx1"/>
                </a:solidFill>
                <a:ea typeface="Times New Roman" panose="02020603050405020304" pitchFamily="18" charset="0"/>
                <a:cs typeface="Segoe UI" panose="020B0502040204020203" pitchFamily="34" charset="0"/>
              </a:rPr>
              <a:t>20 </a:t>
            </a:r>
            <a:r>
              <a:rPr lang="en-US" sz="2000" i="1" dirty="0">
                <a:solidFill>
                  <a:schemeClr val="tx1"/>
                </a:solidFill>
                <a:ea typeface="Times New Roman" panose="02020603050405020304" pitchFamily="18" charset="0"/>
                <a:cs typeface="Segoe UI" panose="020B0502040204020203" pitchFamily="34" charset="0"/>
              </a:rPr>
              <a:t>Creation was subjected to frustration, not by its own choice—it was the choice of the one who subjected it—but in the hope </a:t>
            </a:r>
            <a:r>
              <a:rPr lang="en-US" sz="2000" b="1" i="1" dirty="0">
                <a:solidFill>
                  <a:schemeClr val="tx1"/>
                </a:solidFill>
                <a:ea typeface="Times New Roman" panose="02020603050405020304" pitchFamily="18" charset="0"/>
                <a:cs typeface="Segoe UI" panose="020B0502040204020203" pitchFamily="34" charset="0"/>
              </a:rPr>
              <a:t>21 </a:t>
            </a:r>
            <a:r>
              <a:rPr lang="en-US" sz="2000" i="1" dirty="0">
                <a:solidFill>
                  <a:schemeClr val="tx1"/>
                </a:solidFill>
                <a:ea typeface="Times New Roman" panose="02020603050405020304" pitchFamily="18" charset="0"/>
                <a:cs typeface="Segoe UI" panose="020B0502040204020203" pitchFamily="34" charset="0"/>
              </a:rPr>
              <a:t>that the creation itself will be set free from slavery to decay and brought into the glorious freedom of God’s children. </a:t>
            </a:r>
          </a:p>
          <a:p>
            <a:pPr marL="0" indent="0">
              <a:lnSpc>
                <a:spcPct val="110000"/>
              </a:lnSpc>
              <a:buNone/>
            </a:pPr>
            <a:r>
              <a:rPr lang="en-US" sz="2000" b="1" i="1" dirty="0">
                <a:solidFill>
                  <a:schemeClr val="tx1"/>
                </a:solidFill>
                <a:ea typeface="Times New Roman" panose="02020603050405020304" pitchFamily="18" charset="0"/>
                <a:cs typeface="Segoe UI" panose="020B0502040204020203" pitchFamily="34" charset="0"/>
              </a:rPr>
              <a:t>22 </a:t>
            </a:r>
            <a:r>
              <a:rPr lang="en-US" sz="2000" i="1" dirty="0">
                <a:solidFill>
                  <a:schemeClr val="tx1"/>
                </a:solidFill>
                <a:ea typeface="Times New Roman" panose="02020603050405020304" pitchFamily="18" charset="0"/>
                <a:cs typeface="Segoe UI" panose="020B0502040204020203" pitchFamily="34" charset="0"/>
              </a:rPr>
              <a:t>We know that the whole creation is groaning together and suffering labor pains up until now. </a:t>
            </a:r>
            <a:r>
              <a:rPr lang="en-US" sz="2000" b="1" i="1" dirty="0">
                <a:solidFill>
                  <a:schemeClr val="tx1"/>
                </a:solidFill>
                <a:ea typeface="Times New Roman" panose="02020603050405020304" pitchFamily="18" charset="0"/>
                <a:cs typeface="Segoe UI" panose="020B0502040204020203" pitchFamily="34" charset="0"/>
              </a:rPr>
              <a:t>23 </a:t>
            </a:r>
            <a:r>
              <a:rPr lang="en-US" sz="2000" i="1" dirty="0">
                <a:solidFill>
                  <a:schemeClr val="tx1"/>
                </a:solidFill>
                <a:ea typeface="Times New Roman" panose="02020603050405020304" pitchFamily="18" charset="0"/>
                <a:cs typeface="Segoe UI" panose="020B0502040204020203" pitchFamily="34" charset="0"/>
              </a:rPr>
              <a:t>And it’s not only the creation. We ourselves who have the Spirit as the first crop of the harvest also groan inside as we wait to be adopted and for our bodies to be set free.</a:t>
            </a:r>
            <a:r>
              <a:rPr lang="en-US" sz="2000" i="1" dirty="0">
                <a:solidFill>
                  <a:schemeClr val="tx1"/>
                </a:solidFill>
                <a:ea typeface="Times New Roman" panose="02020603050405020304" pitchFamily="18" charset="0"/>
                <a:cs typeface="Times New Roman" panose="02020603050405020304" pitchFamily="18" charset="0"/>
              </a:rPr>
              <a:t> </a:t>
            </a:r>
            <a:endParaRPr lang="en-US" sz="2000" i="1" dirty="0">
              <a:solidFill>
                <a:schemeClr val="tx1"/>
              </a:solidFill>
              <a:ea typeface="Calibri" panose="020F0502020204030204" pitchFamily="34" charset="0"/>
              <a:cs typeface="Times New Roman" panose="02020603050405020304" pitchFamily="18" charset="0"/>
            </a:endParaRPr>
          </a:p>
          <a:p>
            <a:pPr marL="0" indent="0">
              <a:lnSpc>
                <a:spcPct val="90000"/>
              </a:lnSpc>
              <a:buNone/>
            </a:pPr>
            <a:br>
              <a:rPr lang="en-US" b="0" i="1" dirty="0">
                <a:solidFill>
                  <a:schemeClr val="tx1"/>
                </a:solidFill>
                <a:effectLst/>
                <a:latin typeface="Modern No. 20" panose="02070704070505020303" pitchFamily="18" charset="0"/>
              </a:rPr>
            </a:br>
            <a:endParaRPr lang="en-US" dirty="0">
              <a:solidFill>
                <a:schemeClr val="tx1"/>
              </a:solidFill>
              <a:latin typeface="Modern No. 20" panose="02070704070505020303" pitchFamily="18" charset="0"/>
            </a:endParaRPr>
          </a:p>
        </p:txBody>
      </p:sp>
    </p:spTree>
    <p:extLst>
      <p:ext uri="{BB962C8B-B14F-4D97-AF65-F5344CB8AC3E}">
        <p14:creationId xmlns:p14="http://schemas.microsoft.com/office/powerpoint/2010/main" val="12050571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40" name="Group 3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41" name="Rectangle 4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cxnSp>
        <p:nvCxnSpPr>
          <p:cNvPr id="44" name="Straight Connector 4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2">
            <a:extLst>
              <a:ext uri="{FF2B5EF4-FFF2-40B4-BE49-F238E27FC236}">
                <a16:creationId xmlns:a16="http://schemas.microsoft.com/office/drawing/2014/main" id="{BC349A48-D501-4DF3-AF0E-2C3776A63B8F}"/>
              </a:ext>
            </a:extLst>
          </p:cNvPr>
          <p:cNvGraphicFramePr>
            <a:graphicFrameLocks noGrp="1"/>
          </p:cNvGraphicFramePr>
          <p:nvPr>
            <p:ph idx="1"/>
            <p:extLst>
              <p:ext uri="{D42A27DB-BD31-4B8C-83A1-F6EECF244321}">
                <p14:modId xmlns:p14="http://schemas.microsoft.com/office/powerpoint/2010/main" val="817202639"/>
              </p:ext>
            </p:extLst>
          </p:nvPr>
        </p:nvGraphicFramePr>
        <p:xfrm>
          <a:off x="5032000" y="995683"/>
          <a:ext cx="5302189" cy="5071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C787B542-13FD-4D27-A0EF-F7FD8B61AC6C}"/>
              </a:ext>
            </a:extLst>
          </p:cNvPr>
          <p:cNvSpPr txBox="1"/>
          <p:nvPr/>
        </p:nvSpPr>
        <p:spPr>
          <a:xfrm>
            <a:off x="1421790" y="2590100"/>
            <a:ext cx="2188420" cy="553998"/>
          </a:xfrm>
          <a:prstGeom prst="rect">
            <a:avLst/>
          </a:prstGeom>
          <a:noFill/>
        </p:spPr>
        <p:txBody>
          <a:bodyPr wrap="none" rtlCol="0">
            <a:spAutoFit/>
          </a:bodyPr>
          <a:lstStyle/>
          <a:p>
            <a:pPr algn="ctr"/>
            <a:r>
              <a:rPr lang="en-US" sz="3000" dirty="0"/>
              <a:t>Homework</a:t>
            </a:r>
            <a:endParaRPr lang="en-US" dirty="0"/>
          </a:p>
        </p:txBody>
      </p:sp>
    </p:spTree>
    <p:extLst>
      <p:ext uri="{BB962C8B-B14F-4D97-AF65-F5344CB8AC3E}">
        <p14:creationId xmlns:p14="http://schemas.microsoft.com/office/powerpoint/2010/main" val="123929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4" name="Rectangle 93">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41F66B8C-E91A-4760-8A58-DDD18B31CE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75722" y="0"/>
            <a:ext cx="4440555" cy="6858000"/>
          </a:xfrm>
          <a:prstGeom prst="rect">
            <a:avLst/>
          </a:prstGeom>
        </p:spPr>
      </p:pic>
    </p:spTree>
    <p:extLst>
      <p:ext uri="{BB962C8B-B14F-4D97-AF65-F5344CB8AC3E}">
        <p14:creationId xmlns:p14="http://schemas.microsoft.com/office/powerpoint/2010/main" val="2844549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0" name="Rectangle 45">
            <a:extLst>
              <a:ext uri="{FF2B5EF4-FFF2-40B4-BE49-F238E27FC236}">
                <a16:creationId xmlns:a16="http://schemas.microsoft.com/office/drawing/2014/main" id="{3DB0ED7D-0741-41C8-9BCD-85B80680F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Map&#10;&#10;Description automatically generated">
            <a:extLst>
              <a:ext uri="{FF2B5EF4-FFF2-40B4-BE49-F238E27FC236}">
                <a16:creationId xmlns:a16="http://schemas.microsoft.com/office/drawing/2014/main" id="{4999B70A-8314-4686-B9D9-BFD49018C8A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3777" b="-1"/>
          <a:stretch/>
        </p:blipFill>
        <p:spPr>
          <a:xfrm>
            <a:off x="1143944" y="643466"/>
            <a:ext cx="9904112" cy="5571067"/>
          </a:xfrm>
          <a:prstGeom prst="rect">
            <a:avLst/>
          </a:prstGeom>
        </p:spPr>
      </p:pic>
    </p:spTree>
    <p:extLst>
      <p:ext uri="{BB962C8B-B14F-4D97-AF65-F5344CB8AC3E}">
        <p14:creationId xmlns:p14="http://schemas.microsoft.com/office/powerpoint/2010/main" val="1323591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extBox 1">
            <a:extLst>
              <a:ext uri="{FF2B5EF4-FFF2-40B4-BE49-F238E27FC236}">
                <a16:creationId xmlns:a16="http://schemas.microsoft.com/office/drawing/2014/main" id="{C787B542-13FD-4D27-A0EF-F7FD8B61AC6C}"/>
              </a:ext>
            </a:extLst>
          </p:cNvPr>
          <p:cNvSpPr txBox="1"/>
          <p:nvPr/>
        </p:nvSpPr>
        <p:spPr>
          <a:xfrm>
            <a:off x="1154955" y="973667"/>
            <a:ext cx="2942210" cy="4833745"/>
          </a:xfrm>
          <a:prstGeom prst="rect">
            <a:avLst/>
          </a:prstGeom>
        </p:spPr>
        <p:txBody>
          <a:bodyPr vert="horz" lIns="91440" tIns="45720" rIns="91440" bIns="45720" rtlCol="0" anchor="ctr">
            <a:normAutofit/>
          </a:bodyPr>
          <a:lstStyle/>
          <a:p>
            <a:pPr>
              <a:spcBef>
                <a:spcPct val="0"/>
              </a:spcBef>
              <a:spcAft>
                <a:spcPts val="600"/>
              </a:spcAft>
            </a:pPr>
            <a:r>
              <a:rPr lang="en-US" sz="3600" dirty="0">
                <a:solidFill>
                  <a:srgbClr val="EBEBEB"/>
                </a:solidFill>
                <a:latin typeface="+mj-lt"/>
                <a:ea typeface="+mj-ea"/>
                <a:cs typeface="+mj-cs"/>
              </a:rPr>
              <a:t>Session 2 </a:t>
            </a:r>
            <a:br>
              <a:rPr lang="en-US" sz="3600" dirty="0">
                <a:solidFill>
                  <a:srgbClr val="EBEBEB"/>
                </a:solidFill>
                <a:latin typeface="+mj-lt"/>
                <a:ea typeface="+mj-ea"/>
                <a:cs typeface="+mj-cs"/>
              </a:rPr>
            </a:br>
            <a:r>
              <a:rPr lang="en-US" sz="3600" dirty="0">
                <a:solidFill>
                  <a:srgbClr val="EBEBEB"/>
                </a:solidFill>
                <a:latin typeface="+mj-lt"/>
                <a:ea typeface="+mj-ea"/>
                <a:cs typeface="+mj-cs"/>
              </a:rPr>
              <a:t>Feb 24, 2021</a:t>
            </a:r>
          </a:p>
          <a:p>
            <a:pPr algn="ctr">
              <a:spcBef>
                <a:spcPct val="0"/>
              </a:spcBef>
              <a:spcAft>
                <a:spcPts val="600"/>
              </a:spcAft>
            </a:pPr>
            <a:r>
              <a:rPr lang="en-US" sz="3600" dirty="0">
                <a:solidFill>
                  <a:srgbClr val="EBEBEB"/>
                </a:solidFill>
                <a:latin typeface="+mj-lt"/>
                <a:ea typeface="+mj-ea"/>
                <a:cs typeface="+mj-cs"/>
              </a:rPr>
              <a:t>	</a:t>
            </a:r>
            <a:br>
              <a:rPr lang="en-US" sz="3600" dirty="0">
                <a:solidFill>
                  <a:srgbClr val="EBEBEB"/>
                </a:solidFill>
                <a:latin typeface="+mj-lt"/>
                <a:ea typeface="+mj-ea"/>
                <a:cs typeface="+mj-cs"/>
              </a:rPr>
            </a:br>
            <a:r>
              <a:rPr lang="en-US" sz="3600" dirty="0">
                <a:solidFill>
                  <a:srgbClr val="EBEBEB"/>
                </a:solidFill>
                <a:latin typeface="+mj-lt"/>
                <a:ea typeface="+mj-ea"/>
                <a:cs typeface="+mj-cs"/>
              </a:rPr>
              <a:t>“Believe Differently”</a:t>
            </a:r>
          </a:p>
          <a:p>
            <a:pPr>
              <a:spcBef>
                <a:spcPct val="0"/>
              </a:spcBef>
              <a:spcAft>
                <a:spcPts val="600"/>
              </a:spcAft>
            </a:pPr>
            <a:endParaRPr lang="en-US" sz="3600" dirty="0">
              <a:solidFill>
                <a:srgbClr val="EBEBEB"/>
              </a:solidFill>
              <a:latin typeface="+mj-lt"/>
              <a:ea typeface="+mj-ea"/>
              <a:cs typeface="+mj-cs"/>
            </a:endParaRPr>
          </a:p>
        </p:txBody>
      </p:sp>
      <p:sp>
        <p:nvSpPr>
          <p:cNvPr id="18" name="Rectangle 1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542949D-E853-439C-BF2F-BF6347231390}"/>
              </a:ext>
            </a:extLst>
          </p:cNvPr>
          <p:cNvGraphicFramePr>
            <a:graphicFrameLocks noGrp="1"/>
          </p:cNvGraphicFramePr>
          <p:nvPr>
            <p:ph idx="1"/>
            <p:extLst>
              <p:ext uri="{D42A27DB-BD31-4B8C-83A1-F6EECF244321}">
                <p14:modId xmlns:p14="http://schemas.microsoft.com/office/powerpoint/2010/main" val="428689110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59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9" name="Rectangle 18">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Online Media 1" title="All Creation Groans">
            <a:hlinkClick r:id="" action="ppaction://media"/>
            <a:extLst>
              <a:ext uri="{FF2B5EF4-FFF2-40B4-BE49-F238E27FC236}">
                <a16:creationId xmlns:a16="http://schemas.microsoft.com/office/drawing/2014/main" id="{107B0E34-4C64-44F1-B8BF-D3C1270E7ADF}"/>
              </a:ext>
            </a:extLst>
          </p:cNvPr>
          <p:cNvPicPr>
            <a:picLocks noRot="1" noChangeAspect="1"/>
          </p:cNvPicPr>
          <p:nvPr>
            <a:videoFile r:link="rId1"/>
          </p:nvPr>
        </p:nvPicPr>
        <p:blipFill>
          <a:blip r:embed="rId3"/>
          <a:stretch>
            <a:fillRect/>
          </a:stretch>
        </p:blipFill>
        <p:spPr>
          <a:xfrm>
            <a:off x="2085048" y="1143000"/>
            <a:ext cx="8179292" cy="4600852"/>
          </a:xfrm>
          <a:prstGeom prst="rect">
            <a:avLst/>
          </a:prstGeom>
        </p:spPr>
      </p:pic>
    </p:spTree>
    <p:extLst>
      <p:ext uri="{BB962C8B-B14F-4D97-AF65-F5344CB8AC3E}">
        <p14:creationId xmlns:p14="http://schemas.microsoft.com/office/powerpoint/2010/main" val="293456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r>
              <a:rPr lang="en-US" sz="2500">
                <a:solidFill>
                  <a:srgbClr val="EBEBEB"/>
                </a:solidFill>
              </a:rPr>
              <a:t>Respectful Communication Guidelines</a:t>
            </a:r>
            <a:endParaRPr lang="en-US" sz="2500" i="1">
              <a:solidFill>
                <a:srgbClr val="EBEBEB"/>
              </a:solidFill>
              <a:latin typeface="Modern No. 20" panose="02070704070505020303" pitchFamily="18" charset="0"/>
            </a:endParaRPr>
          </a:p>
        </p:txBody>
      </p:sp>
      <p:sp>
        <p:nvSpPr>
          <p:cNvPr id="50"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37" name="Content Placeholder 2">
            <a:extLst>
              <a:ext uri="{FF2B5EF4-FFF2-40B4-BE49-F238E27FC236}">
                <a16:creationId xmlns:a16="http://schemas.microsoft.com/office/drawing/2014/main" id="{A53C17C7-83E3-4330-A1E3-2BBA5EB5D019}"/>
              </a:ext>
            </a:extLst>
          </p:cNvPr>
          <p:cNvGraphicFramePr>
            <a:graphicFrameLocks noGrp="1"/>
          </p:cNvGraphicFramePr>
          <p:nvPr>
            <p:ph idx="1"/>
            <p:extLst>
              <p:ext uri="{D42A27DB-BD31-4B8C-83A1-F6EECF244321}">
                <p14:modId xmlns:p14="http://schemas.microsoft.com/office/powerpoint/2010/main" val="221131560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389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1" name="Group 7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72" name="Rectangle 7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Mutual Invitation</a:t>
            </a:r>
            <a:br>
              <a:rPr lang="en-US" sz="3200" dirty="0">
                <a:solidFill>
                  <a:schemeClr val="tx1"/>
                </a:solidFill>
              </a:rPr>
            </a:br>
            <a:br>
              <a:rPr lang="en-US" sz="3200" dirty="0">
                <a:solidFill>
                  <a:schemeClr val="tx1"/>
                </a:solidFill>
              </a:rPr>
            </a:br>
            <a:r>
              <a:rPr lang="en-US" sz="1600" i="1" dirty="0">
                <a:solidFill>
                  <a:schemeClr val="tx1"/>
                </a:solidFill>
              </a:rPr>
              <a:t>(from The Wolf Shall Dwell With the Lamb </a:t>
            </a:r>
            <a:br>
              <a:rPr lang="en-US" sz="1600" i="1" dirty="0">
                <a:solidFill>
                  <a:schemeClr val="tx1"/>
                </a:solidFill>
              </a:rPr>
            </a:br>
            <a:r>
              <a:rPr lang="en-US" sz="1600" i="1" dirty="0">
                <a:solidFill>
                  <a:schemeClr val="tx1"/>
                </a:solidFill>
              </a:rPr>
              <a:t>by Eric H. F. Law)</a:t>
            </a:r>
            <a:endParaRPr lang="en-US" sz="1600" i="1" dirty="0">
              <a:solidFill>
                <a:schemeClr val="tx1"/>
              </a:solidFill>
              <a:latin typeface="Modern No. 20" panose="02070704070505020303" pitchFamily="18" charset="0"/>
            </a:endParaRPr>
          </a:p>
        </p:txBody>
      </p:sp>
      <p:cxnSp>
        <p:nvCxnSpPr>
          <p:cNvPr id="75" name="Straight Connector 7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084A2E1-3671-4699-82FE-C0E1D653E261}"/>
              </a:ext>
            </a:extLst>
          </p:cNvPr>
          <p:cNvSpPr>
            <a:spLocks noGrp="1"/>
          </p:cNvSpPr>
          <p:nvPr>
            <p:ph idx="1"/>
          </p:nvPr>
        </p:nvSpPr>
        <p:spPr>
          <a:xfrm>
            <a:off x="4678424" y="1059025"/>
            <a:ext cx="5302189" cy="4739950"/>
          </a:xfrm>
        </p:spPr>
        <p:txBody>
          <a:bodyPr anchor="ctr">
            <a:normAutofit lnSpcReduction="10000"/>
          </a:bodyPr>
          <a:lstStyle/>
          <a:p>
            <a:endParaRPr lang="en-US" sz="2000" dirty="0">
              <a:solidFill>
                <a:schemeClr val="tx1"/>
              </a:solidFill>
            </a:endParaRPr>
          </a:p>
          <a:p>
            <a:r>
              <a:rPr lang="en-US" sz="2000" b="1" dirty="0">
                <a:solidFill>
                  <a:schemeClr val="tx1"/>
                </a:solidFill>
              </a:rPr>
              <a:t>The Process:</a:t>
            </a:r>
          </a:p>
          <a:p>
            <a:pPr marL="0" indent="0">
              <a:buNone/>
            </a:pPr>
            <a:r>
              <a:rPr lang="en-US" sz="2000" dirty="0">
                <a:solidFill>
                  <a:schemeClr val="tx1"/>
                </a:solidFill>
              </a:rPr>
              <a:t>In order to ensure that everyone who wants to share has the opportunity to speak, we will proceed in the following way:</a:t>
            </a:r>
          </a:p>
          <a:p>
            <a:pPr marL="0" indent="0">
              <a:buNone/>
            </a:pPr>
            <a:endParaRPr lang="en-US" sz="2000" dirty="0">
              <a:solidFill>
                <a:schemeClr val="tx1"/>
              </a:solidFill>
            </a:endParaRPr>
          </a:p>
          <a:p>
            <a:pPr marL="457200" lvl="1" indent="0">
              <a:buNone/>
            </a:pPr>
            <a:r>
              <a:rPr lang="en-US" sz="2000" dirty="0">
                <a:solidFill>
                  <a:schemeClr val="tx1"/>
                </a:solidFill>
              </a:rPr>
              <a:t>The leader or a designated person will share first. After that person has spoken, he or she then invites another to share. Whom you invite does not need to be the person next to you. After the next person has spoken, that person is given the privilege to invite another to share.</a:t>
            </a:r>
          </a:p>
          <a:p>
            <a:pPr marL="0" indent="0">
              <a:buNone/>
            </a:pPr>
            <a:endParaRPr lang="en-US" dirty="0">
              <a:solidFill>
                <a:schemeClr val="tx1"/>
              </a:solidFill>
            </a:endParaRPr>
          </a:p>
        </p:txBody>
      </p:sp>
    </p:spTree>
    <p:extLst>
      <p:ext uri="{BB962C8B-B14F-4D97-AF65-F5344CB8AC3E}">
        <p14:creationId xmlns:p14="http://schemas.microsoft.com/office/powerpoint/2010/main" val="94927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61" name="Group 6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62" name="Rectangle 6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Mutual Invitation</a:t>
            </a:r>
            <a:br>
              <a:rPr lang="en-US" sz="3200" dirty="0">
                <a:solidFill>
                  <a:schemeClr val="tx1"/>
                </a:solidFill>
              </a:rPr>
            </a:br>
            <a:br>
              <a:rPr lang="en-US" sz="3200" dirty="0">
                <a:solidFill>
                  <a:schemeClr val="tx1"/>
                </a:solidFill>
              </a:rPr>
            </a:br>
            <a:r>
              <a:rPr lang="en-US" sz="1600" i="1" dirty="0">
                <a:solidFill>
                  <a:schemeClr val="tx1"/>
                </a:solidFill>
              </a:rPr>
              <a:t>(from The Wolf Shall Dwell With the Lamb </a:t>
            </a:r>
            <a:br>
              <a:rPr lang="en-US" sz="1600" i="1" dirty="0">
                <a:solidFill>
                  <a:schemeClr val="tx1"/>
                </a:solidFill>
              </a:rPr>
            </a:br>
            <a:r>
              <a:rPr lang="en-US" sz="1600" i="1" dirty="0">
                <a:solidFill>
                  <a:schemeClr val="tx1"/>
                </a:solidFill>
              </a:rPr>
              <a:t>by Eric H. F. Law)</a:t>
            </a:r>
            <a:endParaRPr lang="en-US" sz="1600" i="1" dirty="0">
              <a:solidFill>
                <a:schemeClr val="tx1"/>
              </a:solidFill>
              <a:latin typeface="Modern No. 20" panose="02070704070505020303" pitchFamily="18" charset="0"/>
            </a:endParaRPr>
          </a:p>
        </p:txBody>
      </p:sp>
      <p:cxnSp>
        <p:nvCxnSpPr>
          <p:cNvPr id="65" name="Straight Connector 6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8084A2E1-3671-4699-82FE-C0E1D653E261}"/>
              </a:ext>
            </a:extLst>
          </p:cNvPr>
          <p:cNvSpPr>
            <a:spLocks noGrp="1"/>
          </p:cNvSpPr>
          <p:nvPr>
            <p:ph idx="1"/>
          </p:nvPr>
        </p:nvSpPr>
        <p:spPr>
          <a:xfrm>
            <a:off x="4678424" y="1059025"/>
            <a:ext cx="5302189" cy="4739950"/>
          </a:xfrm>
        </p:spPr>
        <p:txBody>
          <a:bodyPr anchor="ctr">
            <a:normAutofit lnSpcReduction="10000"/>
          </a:bodyPr>
          <a:lstStyle/>
          <a:p>
            <a:endParaRPr lang="en-US" sz="2000" dirty="0">
              <a:solidFill>
                <a:schemeClr val="tx1"/>
              </a:solidFill>
            </a:endParaRPr>
          </a:p>
          <a:p>
            <a:r>
              <a:rPr lang="en-US" sz="2000" b="1" dirty="0">
                <a:solidFill>
                  <a:schemeClr val="tx1"/>
                </a:solidFill>
              </a:rPr>
              <a:t>The Process:</a:t>
            </a:r>
          </a:p>
          <a:p>
            <a:pPr marL="0" indent="0">
              <a:buNone/>
            </a:pPr>
            <a:r>
              <a:rPr lang="en-US" sz="2000" dirty="0">
                <a:solidFill>
                  <a:schemeClr val="tx1"/>
                </a:solidFill>
              </a:rPr>
              <a:t>In order to ensure that everyone who wants to share has the opportunity to speak, we will proceed in the following way:</a:t>
            </a:r>
          </a:p>
          <a:p>
            <a:pPr marL="0" indent="0">
              <a:buNone/>
            </a:pPr>
            <a:endParaRPr lang="en-US" sz="2000" dirty="0">
              <a:solidFill>
                <a:schemeClr val="tx1"/>
              </a:solidFill>
            </a:endParaRPr>
          </a:p>
          <a:p>
            <a:pPr marL="0" indent="0">
              <a:buNone/>
            </a:pPr>
            <a:r>
              <a:rPr lang="en-US" sz="2000" dirty="0">
                <a:solidFill>
                  <a:schemeClr val="tx1"/>
                </a:solidFill>
              </a:rPr>
              <a:t>	If you are not ready to share yet, say 	“I pass for now” and we will invite 	[you to share later on]. If you don’t 	want to say anything at all, simply say 	“pass” and proceed to invite another 	to share. We will do this until everyone 	has been invited.</a:t>
            </a:r>
          </a:p>
          <a:p>
            <a:pPr marL="0" indent="0">
              <a:buNone/>
            </a:pPr>
            <a:endParaRPr lang="en-US" dirty="0">
              <a:solidFill>
                <a:schemeClr val="tx1"/>
              </a:solidFill>
            </a:endParaRPr>
          </a:p>
        </p:txBody>
      </p:sp>
    </p:spTree>
    <p:extLst>
      <p:ext uri="{BB962C8B-B14F-4D97-AF65-F5344CB8AC3E}">
        <p14:creationId xmlns:p14="http://schemas.microsoft.com/office/powerpoint/2010/main" val="743508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61" name="Group 60">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62" name="Rectangle 61">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000372" y="1209957"/>
            <a:ext cx="3034580" cy="4438087"/>
          </a:xfrm>
        </p:spPr>
        <p:txBody>
          <a:bodyPr anchor="ctr">
            <a:normAutofit/>
          </a:bodyPr>
          <a:lstStyle/>
          <a:p>
            <a:pPr algn="r"/>
            <a:r>
              <a:rPr lang="en-US" sz="3200" dirty="0">
                <a:solidFill>
                  <a:schemeClr val="tx1"/>
                </a:solidFill>
              </a:rPr>
              <a:t>Mutual Invitation</a:t>
            </a:r>
            <a:br>
              <a:rPr lang="en-US" sz="3200" dirty="0">
                <a:solidFill>
                  <a:schemeClr val="tx1"/>
                </a:solidFill>
              </a:rPr>
            </a:br>
            <a:br>
              <a:rPr lang="en-US" sz="3200" dirty="0">
                <a:solidFill>
                  <a:schemeClr val="tx1"/>
                </a:solidFill>
              </a:rPr>
            </a:br>
            <a:r>
              <a:rPr lang="en-US" sz="1600" i="1" dirty="0">
                <a:solidFill>
                  <a:schemeClr val="tx1"/>
                </a:solidFill>
              </a:rPr>
              <a:t>(from The Wolf Shall Dwell With the Lamb </a:t>
            </a:r>
            <a:br>
              <a:rPr lang="en-US" sz="1600" i="1" dirty="0">
                <a:solidFill>
                  <a:schemeClr val="tx1"/>
                </a:solidFill>
              </a:rPr>
            </a:br>
            <a:r>
              <a:rPr lang="en-US" sz="1600" i="1" dirty="0">
                <a:solidFill>
                  <a:schemeClr val="tx1"/>
                </a:solidFill>
              </a:rPr>
              <a:t>by Eric H. F. Law)</a:t>
            </a:r>
            <a:endParaRPr lang="en-US" sz="1600" i="1" dirty="0">
              <a:solidFill>
                <a:schemeClr val="tx1"/>
              </a:solidFill>
              <a:latin typeface="Modern No. 20" panose="02070704070505020303" pitchFamily="18" charset="0"/>
            </a:endParaRPr>
          </a:p>
        </p:txBody>
      </p:sp>
      <p:cxnSp>
        <p:nvCxnSpPr>
          <p:cNvPr id="65" name="Straight Connector 64">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52" name="Content Placeholder 2">
            <a:extLst>
              <a:ext uri="{FF2B5EF4-FFF2-40B4-BE49-F238E27FC236}">
                <a16:creationId xmlns:a16="http://schemas.microsoft.com/office/drawing/2014/main" id="{8084A2E1-3671-4699-82FE-C0E1D653E261}"/>
              </a:ext>
            </a:extLst>
          </p:cNvPr>
          <p:cNvSpPr>
            <a:spLocks noGrp="1"/>
          </p:cNvSpPr>
          <p:nvPr>
            <p:ph idx="1"/>
          </p:nvPr>
        </p:nvSpPr>
        <p:spPr>
          <a:xfrm>
            <a:off x="4678424" y="1059025"/>
            <a:ext cx="5302189" cy="4739950"/>
          </a:xfrm>
        </p:spPr>
        <p:txBody>
          <a:bodyPr anchor="ctr">
            <a:normAutofit/>
          </a:bodyPr>
          <a:lstStyle/>
          <a:p>
            <a:r>
              <a:rPr lang="en-US" sz="2000" b="1" dirty="0">
                <a:solidFill>
                  <a:schemeClr val="tx1"/>
                </a:solidFill>
              </a:rPr>
              <a:t>The Process:</a:t>
            </a:r>
          </a:p>
          <a:p>
            <a:pPr marL="0" indent="0">
              <a:buNone/>
            </a:pPr>
            <a:r>
              <a:rPr lang="en-US" sz="2000" dirty="0">
                <a:solidFill>
                  <a:schemeClr val="tx1"/>
                </a:solidFill>
              </a:rPr>
              <a:t>In order to ensure that everyone who wants to share has the opportunity to speak, we will proceed in the following way:</a:t>
            </a:r>
          </a:p>
          <a:p>
            <a:pPr marL="0" indent="0">
              <a:buNone/>
            </a:pPr>
            <a:endParaRPr lang="en-US" sz="2000" dirty="0">
              <a:solidFill>
                <a:schemeClr val="tx1"/>
              </a:solidFill>
            </a:endParaRPr>
          </a:p>
          <a:p>
            <a:pPr marL="0" indent="0">
              <a:buNone/>
            </a:pPr>
            <a:r>
              <a:rPr lang="en-US" sz="2000" dirty="0">
                <a:solidFill>
                  <a:schemeClr val="tx1"/>
                </a:solidFill>
              </a:rPr>
              <a:t>	We invite you to listen and not to 	respond to someone’s sharing 	immediately. There will be time to 	respond and to ask clarifying 	questions after everyone has had an 	opportunity to share.</a:t>
            </a:r>
          </a:p>
          <a:p>
            <a:pPr marL="0" indent="0">
              <a:buNone/>
            </a:pPr>
            <a:endParaRPr lang="en-US" dirty="0">
              <a:solidFill>
                <a:schemeClr val="tx1"/>
              </a:solidFill>
            </a:endParaRPr>
          </a:p>
        </p:txBody>
      </p:sp>
    </p:spTree>
    <p:extLst>
      <p:ext uri="{BB962C8B-B14F-4D97-AF65-F5344CB8AC3E}">
        <p14:creationId xmlns:p14="http://schemas.microsoft.com/office/powerpoint/2010/main" val="115123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4" name="Group 40">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2" name="Rectangle 41">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Oval 42">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87FA6F1C-521C-4303-8609-176A91B4B33B}"/>
              </a:ext>
            </a:extLst>
          </p:cNvPr>
          <p:cNvSpPr>
            <a:spLocks noGrp="1"/>
          </p:cNvSpPr>
          <p:nvPr>
            <p:ph type="title"/>
          </p:nvPr>
        </p:nvSpPr>
        <p:spPr>
          <a:xfrm>
            <a:off x="1154955" y="973667"/>
            <a:ext cx="2942210" cy="4833745"/>
          </a:xfrm>
        </p:spPr>
        <p:txBody>
          <a:bodyPr>
            <a:normAutofit/>
          </a:bodyPr>
          <a:lstStyle/>
          <a:p>
            <a:br>
              <a:rPr lang="en-US" sz="3100">
                <a:solidFill>
                  <a:srgbClr val="EBEBEB"/>
                </a:solidFill>
              </a:rPr>
            </a:br>
            <a:r>
              <a:rPr lang="en-US" sz="3100">
                <a:solidFill>
                  <a:srgbClr val="EBEBEB"/>
                </a:solidFill>
              </a:rPr>
              <a:t>Kaleidoscope Bible Study Process</a:t>
            </a:r>
            <a:br>
              <a:rPr lang="en-US" sz="3100">
                <a:solidFill>
                  <a:srgbClr val="EBEBEB"/>
                </a:solidFill>
              </a:rPr>
            </a:br>
            <a:br>
              <a:rPr lang="en-US" sz="3100">
                <a:solidFill>
                  <a:srgbClr val="EBEBEB"/>
                </a:solidFill>
              </a:rPr>
            </a:br>
            <a:endParaRPr lang="en-US" sz="3100" i="1">
              <a:solidFill>
                <a:srgbClr val="EBEBEB"/>
              </a:solidFill>
              <a:latin typeface="Modern No. 20" panose="02070704070505020303" pitchFamily="18" charset="0"/>
            </a:endParaRPr>
          </a:p>
        </p:txBody>
      </p:sp>
      <p:sp>
        <p:nvSpPr>
          <p:cNvPr id="55" name="Rectangle 49">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6" name="Content Placeholder 2">
            <a:extLst>
              <a:ext uri="{FF2B5EF4-FFF2-40B4-BE49-F238E27FC236}">
                <a16:creationId xmlns:a16="http://schemas.microsoft.com/office/drawing/2014/main" id="{183644CA-29F0-4903-A3C9-92E32CE48152}"/>
              </a:ext>
            </a:extLst>
          </p:cNvPr>
          <p:cNvGraphicFramePr>
            <a:graphicFrameLocks noGrp="1"/>
          </p:cNvGraphicFramePr>
          <p:nvPr>
            <p:ph idx="1"/>
            <p:extLst>
              <p:ext uri="{D42A27DB-BD31-4B8C-83A1-F6EECF244321}">
                <p14:modId xmlns:p14="http://schemas.microsoft.com/office/powerpoint/2010/main" val="105608808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7423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otalTime>151</TotalTime>
  <Words>1032</Words>
  <Application>Microsoft Office PowerPoint</Application>
  <PresentationFormat>Widescreen</PresentationFormat>
  <Paragraphs>67</Paragraphs>
  <Slides>15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Wingdings 3</vt:lpstr>
      <vt:lpstr>Century Gothic</vt:lpstr>
      <vt:lpstr>Modern No. 20</vt:lpstr>
      <vt:lpstr>Ion Boardroom</vt:lpstr>
      <vt:lpstr>PowerPoint Presentation</vt:lpstr>
      <vt:lpstr>PowerPoint Presentation</vt:lpstr>
      <vt:lpstr>PowerPoint Presentation</vt:lpstr>
      <vt:lpstr>PowerPoint Presentation</vt:lpstr>
      <vt:lpstr>Respectful Communication Guidelines</vt:lpstr>
      <vt:lpstr>Mutual Invitation  (from The Wolf Shall Dwell With the Lamb  by Eric H. F. Law)</vt:lpstr>
      <vt:lpstr>Mutual Invitation  (from The Wolf Shall Dwell With the Lamb  by Eric H. F. Law)</vt:lpstr>
      <vt:lpstr>Mutual Invitation  (from The Wolf Shall Dwell With the Lamb  by Eric H. F. Law)</vt:lpstr>
      <vt:lpstr> Kaleidoscope Bible Study Process  </vt:lpstr>
      <vt:lpstr> Kaleidoscope Bible Study Process  </vt:lpstr>
      <vt:lpstr> Kaleidoscope Bible Study Process  </vt:lpstr>
      <vt:lpstr> Kaleidoscope Bible Study Process  </vt:lpstr>
      <vt:lpstr>Romans 8:19-23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Sacramento Streett</dc:creator>
  <cp:lastModifiedBy>Jennifer Sacramento Streett</cp:lastModifiedBy>
  <cp:revision>3</cp:revision>
  <dcterms:created xsi:type="dcterms:W3CDTF">2021-02-24T20:44:20Z</dcterms:created>
  <dcterms:modified xsi:type="dcterms:W3CDTF">2021-02-25T01:57:55Z</dcterms:modified>
</cp:coreProperties>
</file>