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3" r:id="rId1"/>
  </p:sldMasterIdLst>
  <p:sldIdLst>
    <p:sldId id="257" r:id="rId2"/>
    <p:sldId id="385" r:id="rId3"/>
    <p:sldId id="430" r:id="rId4"/>
    <p:sldId id="264" r:id="rId5"/>
    <p:sldId id="420" r:id="rId6"/>
    <p:sldId id="426" r:id="rId7"/>
    <p:sldId id="431" r:id="rId8"/>
    <p:sldId id="432" r:id="rId9"/>
    <p:sldId id="433" r:id="rId10"/>
    <p:sldId id="411" r:id="rId11"/>
    <p:sldId id="434" r:id="rId12"/>
    <p:sldId id="436" r:id="rId13"/>
    <p:sldId id="419" r:id="rId14"/>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Modern No. 20" panose="02070704070505020303" pitchFamily="18" charset="0"/>
      <p:regular r:id="rId19"/>
    </p:embeddedFont>
    <p:embeddedFont>
      <p:font typeface="Wingdings 3" panose="05040102010807070707" pitchFamily="18" charset="2"/>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CA556"/>
    <a:srgbClr val="6040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F5700-1ADE-419D-8107-2D47C651A687}" v="117" dt="2021-03-24T21:39:59.454"/>
    <p1510:client id="{B7087383-63EC-45DD-A01E-659318C940CC}" v="26" dt="2021-03-24T22:34:03.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AF9BF-00A2-4054-9413-D8AC48406B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51B29D-061B-4CFE-84B6-BDC8A388DB6C}">
      <dgm:prSet/>
      <dgm:spPr/>
      <dgm:t>
        <a:bodyPr/>
        <a:lstStyle/>
        <a:p>
          <a:pPr>
            <a:lnSpc>
              <a:spcPct val="100000"/>
            </a:lnSpc>
          </a:pPr>
          <a:r>
            <a:rPr lang="en-US" dirty="0"/>
            <a:t>How has the race narrative affected your sense of identity?</a:t>
          </a:r>
          <a:endParaRPr lang="en-US" strike="sngStrike" dirty="0"/>
        </a:p>
      </dgm:t>
    </dgm:pt>
    <dgm:pt modelId="{03E3A78B-FE7F-4584-BDEB-04DE58C6D8DB}" type="parTrans" cxnId="{55F9E774-6CF4-4E0E-8312-33F32604BAF7}">
      <dgm:prSet/>
      <dgm:spPr/>
      <dgm:t>
        <a:bodyPr/>
        <a:lstStyle/>
        <a:p>
          <a:endParaRPr lang="en-US"/>
        </a:p>
      </dgm:t>
    </dgm:pt>
    <dgm:pt modelId="{682E728E-EA22-4A7B-BD67-49FCF7AECDF0}" type="sibTrans" cxnId="{55F9E774-6CF4-4E0E-8312-33F32604BAF7}">
      <dgm:prSet/>
      <dgm:spPr/>
      <dgm:t>
        <a:bodyPr/>
        <a:lstStyle/>
        <a:p>
          <a:endParaRPr lang="en-US"/>
        </a:p>
      </dgm:t>
    </dgm:pt>
    <dgm:pt modelId="{9B9F26C0-2B70-4E68-BD54-F339677E2824}">
      <dgm:prSet/>
      <dgm:spPr/>
      <dgm:t>
        <a:bodyPr/>
        <a:lstStyle/>
        <a:p>
          <a:pPr>
            <a:lnSpc>
              <a:spcPct val="100000"/>
            </a:lnSpc>
          </a:pPr>
          <a:r>
            <a:rPr lang="en-US" dirty="0"/>
            <a:t>Small group conversation</a:t>
          </a:r>
        </a:p>
      </dgm:t>
    </dgm:pt>
    <dgm:pt modelId="{CDDEEB6A-498A-4474-B6F5-AAA397D0811D}" type="parTrans" cxnId="{CD19D167-FD0E-4E35-BD3C-B129D41944B1}">
      <dgm:prSet/>
      <dgm:spPr/>
      <dgm:t>
        <a:bodyPr/>
        <a:lstStyle/>
        <a:p>
          <a:endParaRPr lang="en-US"/>
        </a:p>
      </dgm:t>
    </dgm:pt>
    <dgm:pt modelId="{332FE363-5171-4626-98FD-6D7F8167C318}" type="sibTrans" cxnId="{CD19D167-FD0E-4E35-BD3C-B129D41944B1}">
      <dgm:prSet/>
      <dgm:spPr/>
      <dgm:t>
        <a:bodyPr/>
        <a:lstStyle/>
        <a:p>
          <a:endParaRPr lang="en-US"/>
        </a:p>
      </dgm:t>
    </dgm:pt>
    <dgm:pt modelId="{6D162CED-8CD0-4D44-B37D-DB0C1D382DF4}">
      <dgm:prSet/>
      <dgm:spPr/>
      <dgm:t>
        <a:bodyPr/>
        <a:lstStyle/>
        <a:p>
          <a:pPr>
            <a:lnSpc>
              <a:spcPct val="100000"/>
            </a:lnSpc>
          </a:pPr>
          <a:endParaRPr lang="en-US" dirty="0"/>
        </a:p>
      </dgm:t>
    </dgm:pt>
    <dgm:pt modelId="{3057190E-BA05-4C3E-8FC1-ECC134619503}" type="parTrans" cxnId="{56D7F71A-5922-4933-B345-10871E7A0219}">
      <dgm:prSet/>
      <dgm:spPr/>
      <dgm:t>
        <a:bodyPr/>
        <a:lstStyle/>
        <a:p>
          <a:endParaRPr lang="en-US"/>
        </a:p>
      </dgm:t>
    </dgm:pt>
    <dgm:pt modelId="{AC44D82C-3052-457B-BE04-4AF395C04A63}" type="sibTrans" cxnId="{56D7F71A-5922-4933-B345-10871E7A0219}">
      <dgm:prSet/>
      <dgm:spPr/>
      <dgm:t>
        <a:bodyPr/>
        <a:lstStyle/>
        <a:p>
          <a:endParaRPr lang="en-US"/>
        </a:p>
      </dgm:t>
    </dgm:pt>
    <dgm:pt modelId="{31EC4AA9-8CE1-4AF6-B3DD-EAF4D77DCB8E}">
      <dgm:prSet/>
      <dgm:spPr/>
      <dgm:t>
        <a:bodyPr/>
        <a:lstStyle/>
        <a:p>
          <a:pPr>
            <a:lnSpc>
              <a:spcPct val="100000"/>
            </a:lnSpc>
          </a:pPr>
          <a:endParaRPr lang="en-US" dirty="0"/>
        </a:p>
      </dgm:t>
    </dgm:pt>
    <dgm:pt modelId="{A919C883-252A-44AF-9223-759280922976}" type="parTrans" cxnId="{5707A2E7-01D7-4CD1-B76C-3A98B3CC8018}">
      <dgm:prSet/>
      <dgm:spPr/>
      <dgm:t>
        <a:bodyPr/>
        <a:lstStyle/>
        <a:p>
          <a:endParaRPr lang="en-US"/>
        </a:p>
      </dgm:t>
    </dgm:pt>
    <dgm:pt modelId="{93E0BDB7-09B2-44A0-8AC1-674587906E80}" type="sibTrans" cxnId="{5707A2E7-01D7-4CD1-B76C-3A98B3CC8018}">
      <dgm:prSet/>
      <dgm:spPr/>
      <dgm:t>
        <a:bodyPr/>
        <a:lstStyle/>
        <a:p>
          <a:endParaRPr lang="en-US"/>
        </a:p>
      </dgm:t>
    </dgm:pt>
    <dgm:pt modelId="{24A6C914-AE07-47EC-9986-1D6D9E3E62A0}" type="pres">
      <dgm:prSet presAssocID="{6FFAF9BF-00A2-4054-9413-D8AC48406BB2}" presName="root" presStyleCnt="0">
        <dgm:presLayoutVars>
          <dgm:dir/>
          <dgm:resizeHandles val="exact"/>
        </dgm:presLayoutVars>
      </dgm:prSet>
      <dgm:spPr/>
    </dgm:pt>
    <dgm:pt modelId="{005FE629-92E4-4D66-9844-1774556E49DC}" type="pres">
      <dgm:prSet presAssocID="{6751B29D-061B-4CFE-84B6-BDC8A388DB6C}" presName="compNode" presStyleCnt="0"/>
      <dgm:spPr/>
    </dgm:pt>
    <dgm:pt modelId="{1EFAD202-BFF6-4332-8D3B-90879398F3BE}" type="pres">
      <dgm:prSet presAssocID="{6751B29D-061B-4CFE-84B6-BDC8A388DB6C}" presName="bgRect" presStyleLbl="bgShp" presStyleIdx="0" presStyleCnt="2"/>
      <dgm:spPr/>
    </dgm:pt>
    <dgm:pt modelId="{55247D45-4465-4717-B686-0E407E5BECC1}" type="pres">
      <dgm:prSet presAssocID="{6751B29D-061B-4CFE-84B6-BDC8A388DB6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rson with idea"/>
        </a:ext>
      </dgm:extLst>
    </dgm:pt>
    <dgm:pt modelId="{86D872DA-B2E8-42F4-A706-3B7904E8BD86}" type="pres">
      <dgm:prSet presAssocID="{6751B29D-061B-4CFE-84B6-BDC8A388DB6C}" presName="spaceRect" presStyleCnt="0"/>
      <dgm:spPr/>
    </dgm:pt>
    <dgm:pt modelId="{1425B0A0-5CC4-40C3-90FB-ECED23C67ED5}" type="pres">
      <dgm:prSet presAssocID="{6751B29D-061B-4CFE-84B6-BDC8A388DB6C}" presName="parTx" presStyleLbl="revTx" presStyleIdx="0" presStyleCnt="3">
        <dgm:presLayoutVars>
          <dgm:chMax val="0"/>
          <dgm:chPref val="0"/>
        </dgm:presLayoutVars>
      </dgm:prSet>
      <dgm:spPr/>
    </dgm:pt>
    <dgm:pt modelId="{4172E9D7-B562-4B77-8AAA-D3C0404C0428}" type="pres">
      <dgm:prSet presAssocID="{682E728E-EA22-4A7B-BD67-49FCF7AECDF0}" presName="sibTrans" presStyleCnt="0"/>
      <dgm:spPr/>
    </dgm:pt>
    <dgm:pt modelId="{7DC7FD50-1999-480F-BB63-D22A6F949502}" type="pres">
      <dgm:prSet presAssocID="{9B9F26C0-2B70-4E68-BD54-F339677E2824}" presName="compNode" presStyleCnt="0"/>
      <dgm:spPr/>
    </dgm:pt>
    <dgm:pt modelId="{CBB5BE7A-51CE-4DAA-8F28-51BC799BB9D7}" type="pres">
      <dgm:prSet presAssocID="{9B9F26C0-2B70-4E68-BD54-F339677E2824}" presName="bgRect" presStyleLbl="bgShp" presStyleIdx="1" presStyleCnt="2" custLinFactNeighborX="5529" custLinFactNeighborY="3536"/>
      <dgm:spPr/>
    </dgm:pt>
    <dgm:pt modelId="{557C7964-4306-41DE-B52E-268E046B43A5}" type="pres">
      <dgm:prSet presAssocID="{9B9F26C0-2B70-4E68-BD54-F339677E2824}"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uzzle pieces"/>
        </a:ext>
      </dgm:extLst>
    </dgm:pt>
    <dgm:pt modelId="{A514B6E0-14F5-44B7-848A-870EF9AB2D5E}" type="pres">
      <dgm:prSet presAssocID="{9B9F26C0-2B70-4E68-BD54-F339677E2824}" presName="spaceRect" presStyleCnt="0"/>
      <dgm:spPr/>
    </dgm:pt>
    <dgm:pt modelId="{8CAD6207-70E3-41E2-BF9D-9D1D66C36045}" type="pres">
      <dgm:prSet presAssocID="{9B9F26C0-2B70-4E68-BD54-F339677E2824}" presName="parTx" presStyleLbl="revTx" presStyleIdx="1" presStyleCnt="3" custScaleX="117993" custLinFactNeighborX="10108" custLinFactNeighborY="3536">
        <dgm:presLayoutVars>
          <dgm:chMax val="0"/>
          <dgm:chPref val="0"/>
        </dgm:presLayoutVars>
      </dgm:prSet>
      <dgm:spPr/>
    </dgm:pt>
    <dgm:pt modelId="{39CF1D2A-8320-4C3A-98CE-839A5561E289}" type="pres">
      <dgm:prSet presAssocID="{9B9F26C0-2B70-4E68-BD54-F339677E2824}" presName="desTx" presStyleLbl="revTx" presStyleIdx="2" presStyleCnt="3">
        <dgm:presLayoutVars/>
      </dgm:prSet>
      <dgm:spPr/>
    </dgm:pt>
  </dgm:ptLst>
  <dgm:cxnLst>
    <dgm:cxn modelId="{5183C215-3C67-42DA-9C25-1BE80E602634}" type="presOf" srcId="{6D162CED-8CD0-4D44-B37D-DB0C1D382DF4}" destId="{39CF1D2A-8320-4C3A-98CE-839A5561E289}" srcOrd="0" destOrd="0" presId="urn:microsoft.com/office/officeart/2018/2/layout/IconVerticalSolidList"/>
    <dgm:cxn modelId="{56D7F71A-5922-4933-B345-10871E7A0219}" srcId="{9B9F26C0-2B70-4E68-BD54-F339677E2824}" destId="{6D162CED-8CD0-4D44-B37D-DB0C1D382DF4}" srcOrd="0" destOrd="0" parTransId="{3057190E-BA05-4C3E-8FC1-ECC134619503}" sibTransId="{AC44D82C-3052-457B-BE04-4AF395C04A63}"/>
    <dgm:cxn modelId="{CD19D167-FD0E-4E35-BD3C-B129D41944B1}" srcId="{6FFAF9BF-00A2-4054-9413-D8AC48406BB2}" destId="{9B9F26C0-2B70-4E68-BD54-F339677E2824}" srcOrd="1" destOrd="0" parTransId="{CDDEEB6A-498A-4474-B6F5-AAA397D0811D}" sibTransId="{332FE363-5171-4626-98FD-6D7F8167C318}"/>
    <dgm:cxn modelId="{55F9E774-6CF4-4E0E-8312-33F32604BAF7}" srcId="{6FFAF9BF-00A2-4054-9413-D8AC48406BB2}" destId="{6751B29D-061B-4CFE-84B6-BDC8A388DB6C}" srcOrd="0" destOrd="0" parTransId="{03E3A78B-FE7F-4584-BDEB-04DE58C6D8DB}" sibTransId="{682E728E-EA22-4A7B-BD67-49FCF7AECDF0}"/>
    <dgm:cxn modelId="{AED25E84-853A-4F00-BF6F-8E53D281E148}" type="presOf" srcId="{9B9F26C0-2B70-4E68-BD54-F339677E2824}" destId="{8CAD6207-70E3-41E2-BF9D-9D1D66C36045}" srcOrd="0" destOrd="0" presId="urn:microsoft.com/office/officeart/2018/2/layout/IconVerticalSolidList"/>
    <dgm:cxn modelId="{3EFABE88-96EC-4E83-9AA0-C8918EBCA185}" type="presOf" srcId="{31EC4AA9-8CE1-4AF6-B3DD-EAF4D77DCB8E}" destId="{39CF1D2A-8320-4C3A-98CE-839A5561E289}" srcOrd="0" destOrd="1" presId="urn:microsoft.com/office/officeart/2018/2/layout/IconVerticalSolidList"/>
    <dgm:cxn modelId="{1194ABA2-5C69-4ADE-9EFD-3390FFA2045A}" type="presOf" srcId="{6FFAF9BF-00A2-4054-9413-D8AC48406BB2}" destId="{24A6C914-AE07-47EC-9986-1D6D9E3E62A0}" srcOrd="0" destOrd="0" presId="urn:microsoft.com/office/officeart/2018/2/layout/IconVerticalSolidList"/>
    <dgm:cxn modelId="{14632FD6-7351-42D1-93BC-8A2D4FCD9EE2}" type="presOf" srcId="{6751B29D-061B-4CFE-84B6-BDC8A388DB6C}" destId="{1425B0A0-5CC4-40C3-90FB-ECED23C67ED5}" srcOrd="0" destOrd="0" presId="urn:microsoft.com/office/officeart/2018/2/layout/IconVerticalSolidList"/>
    <dgm:cxn modelId="{5707A2E7-01D7-4CD1-B76C-3A98B3CC8018}" srcId="{9B9F26C0-2B70-4E68-BD54-F339677E2824}" destId="{31EC4AA9-8CE1-4AF6-B3DD-EAF4D77DCB8E}" srcOrd="1" destOrd="0" parTransId="{A919C883-252A-44AF-9223-759280922976}" sibTransId="{93E0BDB7-09B2-44A0-8AC1-674587906E80}"/>
    <dgm:cxn modelId="{C72E10FA-1119-4562-9140-656BBD36125C}" type="presParOf" srcId="{24A6C914-AE07-47EC-9986-1D6D9E3E62A0}" destId="{005FE629-92E4-4D66-9844-1774556E49DC}" srcOrd="0" destOrd="0" presId="urn:microsoft.com/office/officeart/2018/2/layout/IconVerticalSolidList"/>
    <dgm:cxn modelId="{3F81CF01-1807-497B-96E6-9589A3724E41}" type="presParOf" srcId="{005FE629-92E4-4D66-9844-1774556E49DC}" destId="{1EFAD202-BFF6-4332-8D3B-90879398F3BE}" srcOrd="0" destOrd="0" presId="urn:microsoft.com/office/officeart/2018/2/layout/IconVerticalSolidList"/>
    <dgm:cxn modelId="{9EA5C283-47CF-402C-BF0E-E6823DCC7AF9}" type="presParOf" srcId="{005FE629-92E4-4D66-9844-1774556E49DC}" destId="{55247D45-4465-4717-B686-0E407E5BECC1}" srcOrd="1" destOrd="0" presId="urn:microsoft.com/office/officeart/2018/2/layout/IconVerticalSolidList"/>
    <dgm:cxn modelId="{7F0BD0EE-FE65-4A2A-87E8-0B0329CEC607}" type="presParOf" srcId="{005FE629-92E4-4D66-9844-1774556E49DC}" destId="{86D872DA-B2E8-42F4-A706-3B7904E8BD86}" srcOrd="2" destOrd="0" presId="urn:microsoft.com/office/officeart/2018/2/layout/IconVerticalSolidList"/>
    <dgm:cxn modelId="{A738296A-0F76-460D-BD33-8B5F97B8224C}" type="presParOf" srcId="{005FE629-92E4-4D66-9844-1774556E49DC}" destId="{1425B0A0-5CC4-40C3-90FB-ECED23C67ED5}" srcOrd="3" destOrd="0" presId="urn:microsoft.com/office/officeart/2018/2/layout/IconVerticalSolidList"/>
    <dgm:cxn modelId="{7A79E7AA-3039-4D35-A05E-91DA10A09E54}" type="presParOf" srcId="{24A6C914-AE07-47EC-9986-1D6D9E3E62A0}" destId="{4172E9D7-B562-4B77-8AAA-D3C0404C0428}" srcOrd="1" destOrd="0" presId="urn:microsoft.com/office/officeart/2018/2/layout/IconVerticalSolidList"/>
    <dgm:cxn modelId="{44AA20A5-55F2-43F6-990F-1C6CC188F040}" type="presParOf" srcId="{24A6C914-AE07-47EC-9986-1D6D9E3E62A0}" destId="{7DC7FD50-1999-480F-BB63-D22A6F949502}" srcOrd="2" destOrd="0" presId="urn:microsoft.com/office/officeart/2018/2/layout/IconVerticalSolidList"/>
    <dgm:cxn modelId="{565D9003-7D1A-4685-9232-1AE361CC99FA}" type="presParOf" srcId="{7DC7FD50-1999-480F-BB63-D22A6F949502}" destId="{CBB5BE7A-51CE-4DAA-8F28-51BC799BB9D7}" srcOrd="0" destOrd="0" presId="urn:microsoft.com/office/officeart/2018/2/layout/IconVerticalSolidList"/>
    <dgm:cxn modelId="{433872B0-3C1C-4432-9C55-3565EA71C6C5}" type="presParOf" srcId="{7DC7FD50-1999-480F-BB63-D22A6F949502}" destId="{557C7964-4306-41DE-B52E-268E046B43A5}" srcOrd="1" destOrd="0" presId="urn:microsoft.com/office/officeart/2018/2/layout/IconVerticalSolidList"/>
    <dgm:cxn modelId="{09F2DFB6-2D11-4728-B80E-1E10A6AFA82D}" type="presParOf" srcId="{7DC7FD50-1999-480F-BB63-D22A6F949502}" destId="{A514B6E0-14F5-44B7-848A-870EF9AB2D5E}" srcOrd="2" destOrd="0" presId="urn:microsoft.com/office/officeart/2018/2/layout/IconVerticalSolidList"/>
    <dgm:cxn modelId="{4341D847-F0DB-47BC-A597-505EE3784B6D}" type="presParOf" srcId="{7DC7FD50-1999-480F-BB63-D22A6F949502}" destId="{8CAD6207-70E3-41E2-BF9D-9D1D66C36045}" srcOrd="3" destOrd="0" presId="urn:microsoft.com/office/officeart/2018/2/layout/IconVerticalSolidList"/>
    <dgm:cxn modelId="{8CD3C2EE-F33E-4D82-BC84-8C9DB0379369}" type="presParOf" srcId="{7DC7FD50-1999-480F-BB63-D22A6F949502}" destId="{39CF1D2A-8320-4C3A-98CE-839A5561E28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2121B-3CA9-40F3-9005-B481B9C16C3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06B6E7-4983-4949-8171-592F614B44CB}">
      <dgm:prSet/>
      <dgm:spPr/>
      <dgm:t>
        <a:bodyPr/>
        <a:lstStyle/>
        <a:p>
          <a:r>
            <a:rPr lang="en-US" b="1" dirty="0"/>
            <a:t>R </a:t>
          </a:r>
          <a:r>
            <a:rPr lang="en-US" dirty="0"/>
            <a:t>= take </a:t>
          </a:r>
          <a:r>
            <a:rPr lang="en-US" b="1" dirty="0"/>
            <a:t>RESPONSIBILITY </a:t>
          </a:r>
          <a:r>
            <a:rPr lang="en-US" dirty="0"/>
            <a:t>for what you say and feel without blaming others.</a:t>
          </a:r>
        </a:p>
      </dgm:t>
    </dgm:pt>
    <dgm:pt modelId="{0E37F50A-955F-4882-84EF-92C11CABC5CF}" type="parTrans" cxnId="{A1BC1CC9-876F-4917-B894-1CAFADB10F0B}">
      <dgm:prSet/>
      <dgm:spPr/>
      <dgm:t>
        <a:bodyPr/>
        <a:lstStyle/>
        <a:p>
          <a:endParaRPr lang="en-US"/>
        </a:p>
      </dgm:t>
    </dgm:pt>
    <dgm:pt modelId="{4D0D64DF-AA78-425C-BFD2-0A0D02179A62}" type="sibTrans" cxnId="{A1BC1CC9-876F-4917-B894-1CAFADB10F0B}">
      <dgm:prSet/>
      <dgm:spPr/>
      <dgm:t>
        <a:bodyPr/>
        <a:lstStyle/>
        <a:p>
          <a:endParaRPr lang="en-US"/>
        </a:p>
      </dgm:t>
    </dgm:pt>
    <dgm:pt modelId="{808D9D24-EDCD-43FC-B7BF-620CADA80D5D}">
      <dgm:prSet/>
      <dgm:spPr/>
      <dgm:t>
        <a:bodyPr/>
        <a:lstStyle/>
        <a:p>
          <a:r>
            <a:rPr lang="en-US" b="1" dirty="0"/>
            <a:t>E</a:t>
          </a:r>
          <a:r>
            <a:rPr lang="en-US" dirty="0"/>
            <a:t> = use </a:t>
          </a:r>
          <a:r>
            <a:rPr lang="en-US" b="1" dirty="0"/>
            <a:t>EMPATHETIC</a:t>
          </a:r>
          <a:r>
            <a:rPr lang="en-US" dirty="0"/>
            <a:t> listening.</a:t>
          </a:r>
        </a:p>
      </dgm:t>
    </dgm:pt>
    <dgm:pt modelId="{3B89C64D-B64D-49C2-BC7B-389570F83870}" type="parTrans" cxnId="{6CFC916A-1CE4-474C-ADF2-1C5599F1666A}">
      <dgm:prSet/>
      <dgm:spPr/>
      <dgm:t>
        <a:bodyPr/>
        <a:lstStyle/>
        <a:p>
          <a:endParaRPr lang="en-US"/>
        </a:p>
      </dgm:t>
    </dgm:pt>
    <dgm:pt modelId="{FF3A20EE-8D48-404C-B26E-5B426A6195B5}" type="sibTrans" cxnId="{6CFC916A-1CE4-474C-ADF2-1C5599F1666A}">
      <dgm:prSet/>
      <dgm:spPr/>
      <dgm:t>
        <a:bodyPr/>
        <a:lstStyle/>
        <a:p>
          <a:endParaRPr lang="en-US"/>
        </a:p>
      </dgm:t>
    </dgm:pt>
    <dgm:pt modelId="{239F5470-D59A-41F6-8365-0CAFDE781E95}">
      <dgm:prSet/>
      <dgm:spPr/>
      <dgm:t>
        <a:bodyPr/>
        <a:lstStyle/>
        <a:p>
          <a:r>
            <a:rPr lang="en-US" b="1" dirty="0"/>
            <a:t>S</a:t>
          </a:r>
          <a:r>
            <a:rPr lang="en-US" dirty="0"/>
            <a:t> = be </a:t>
          </a:r>
          <a:r>
            <a:rPr lang="en-US" b="1" dirty="0"/>
            <a:t>SENSITIVE</a:t>
          </a:r>
          <a:r>
            <a:rPr lang="en-US" dirty="0"/>
            <a:t> to differences in communication styles.</a:t>
          </a:r>
        </a:p>
      </dgm:t>
    </dgm:pt>
    <dgm:pt modelId="{5806C6D1-A8B1-42DC-AAEF-13577A37F1F5}" type="parTrans" cxnId="{C0AC1283-8AAB-4721-BEE3-9D01451B8F2B}">
      <dgm:prSet/>
      <dgm:spPr/>
      <dgm:t>
        <a:bodyPr/>
        <a:lstStyle/>
        <a:p>
          <a:endParaRPr lang="en-US"/>
        </a:p>
      </dgm:t>
    </dgm:pt>
    <dgm:pt modelId="{F992E6E9-F84C-4A30-96DC-5D0DA15EB030}" type="sibTrans" cxnId="{C0AC1283-8AAB-4721-BEE3-9D01451B8F2B}">
      <dgm:prSet/>
      <dgm:spPr/>
      <dgm:t>
        <a:bodyPr/>
        <a:lstStyle/>
        <a:p>
          <a:endParaRPr lang="en-US"/>
        </a:p>
      </dgm:t>
    </dgm:pt>
    <dgm:pt modelId="{26375738-E8F1-4080-830E-C489603514A2}">
      <dgm:prSet/>
      <dgm:spPr/>
      <dgm:t>
        <a:bodyPr/>
        <a:lstStyle/>
        <a:p>
          <a:r>
            <a:rPr lang="en-US" b="1" dirty="0"/>
            <a:t>P</a:t>
          </a:r>
          <a:r>
            <a:rPr lang="en-US" dirty="0"/>
            <a:t> = </a:t>
          </a:r>
          <a:r>
            <a:rPr lang="en-US" b="1" dirty="0"/>
            <a:t>PONDER</a:t>
          </a:r>
          <a:r>
            <a:rPr lang="en-US" dirty="0"/>
            <a:t> what you hear and feel before you speak.</a:t>
          </a:r>
        </a:p>
      </dgm:t>
    </dgm:pt>
    <dgm:pt modelId="{D69CA0DF-A21A-45A8-B778-FB7312A027F5}" type="parTrans" cxnId="{87B4944A-E6E6-4B0B-A6CC-5E0FDC00747C}">
      <dgm:prSet/>
      <dgm:spPr/>
      <dgm:t>
        <a:bodyPr/>
        <a:lstStyle/>
        <a:p>
          <a:endParaRPr lang="en-US"/>
        </a:p>
      </dgm:t>
    </dgm:pt>
    <dgm:pt modelId="{60D8A9D9-EF43-4D8B-AFEC-ED1C678E2731}" type="sibTrans" cxnId="{87B4944A-E6E6-4B0B-A6CC-5E0FDC00747C}">
      <dgm:prSet/>
      <dgm:spPr/>
      <dgm:t>
        <a:bodyPr/>
        <a:lstStyle/>
        <a:p>
          <a:endParaRPr lang="en-US"/>
        </a:p>
      </dgm:t>
    </dgm:pt>
    <dgm:pt modelId="{2BAA8ED7-0728-4C82-A06B-275B7C01B776}">
      <dgm:prSet/>
      <dgm:spPr/>
      <dgm:t>
        <a:bodyPr/>
        <a:lstStyle/>
        <a:p>
          <a:r>
            <a:rPr lang="en-US" b="1" dirty="0"/>
            <a:t>E </a:t>
          </a:r>
          <a:r>
            <a:rPr lang="en-US" dirty="0"/>
            <a:t>= </a:t>
          </a:r>
          <a:r>
            <a:rPr lang="en-US" b="1" dirty="0"/>
            <a:t>EXAMINE </a:t>
          </a:r>
          <a:r>
            <a:rPr lang="en-US" dirty="0"/>
            <a:t>your own assumptions and perceptions.</a:t>
          </a:r>
        </a:p>
      </dgm:t>
    </dgm:pt>
    <dgm:pt modelId="{741E18BC-74B6-4356-89B3-0044F5D5111A}" type="parTrans" cxnId="{99A440B1-63DE-4652-AC4B-84229C70CEF7}">
      <dgm:prSet/>
      <dgm:spPr/>
      <dgm:t>
        <a:bodyPr/>
        <a:lstStyle/>
        <a:p>
          <a:endParaRPr lang="en-US"/>
        </a:p>
      </dgm:t>
    </dgm:pt>
    <dgm:pt modelId="{6D08925B-0A3C-420A-866B-A531550C7493}" type="sibTrans" cxnId="{99A440B1-63DE-4652-AC4B-84229C70CEF7}">
      <dgm:prSet/>
      <dgm:spPr/>
      <dgm:t>
        <a:bodyPr/>
        <a:lstStyle/>
        <a:p>
          <a:endParaRPr lang="en-US"/>
        </a:p>
      </dgm:t>
    </dgm:pt>
    <dgm:pt modelId="{0FE9639F-C1F1-4051-B305-AB0A8C4B2E34}">
      <dgm:prSet/>
      <dgm:spPr/>
      <dgm:t>
        <a:bodyPr/>
        <a:lstStyle/>
        <a:p>
          <a:r>
            <a:rPr lang="en-US" b="1" dirty="0"/>
            <a:t>C</a:t>
          </a:r>
          <a:r>
            <a:rPr lang="en-US" dirty="0"/>
            <a:t> = keep </a:t>
          </a:r>
          <a:r>
            <a:rPr lang="en-US" b="1" dirty="0"/>
            <a:t>CONFIDENTIALITY</a:t>
          </a:r>
          <a:r>
            <a:rPr lang="en-US" dirty="0"/>
            <a:t>.</a:t>
          </a:r>
        </a:p>
      </dgm:t>
    </dgm:pt>
    <dgm:pt modelId="{75B9B15D-7454-4DC7-A4CD-3D5EEBCB2C19}" type="parTrans" cxnId="{3E12DBDC-1956-4D73-85AE-515C9300A475}">
      <dgm:prSet/>
      <dgm:spPr/>
      <dgm:t>
        <a:bodyPr/>
        <a:lstStyle/>
        <a:p>
          <a:endParaRPr lang="en-US"/>
        </a:p>
      </dgm:t>
    </dgm:pt>
    <dgm:pt modelId="{0B687D3C-E6C3-41C4-8834-47A27D13C4B2}" type="sibTrans" cxnId="{3E12DBDC-1956-4D73-85AE-515C9300A475}">
      <dgm:prSet/>
      <dgm:spPr/>
      <dgm:t>
        <a:bodyPr/>
        <a:lstStyle/>
        <a:p>
          <a:endParaRPr lang="en-US"/>
        </a:p>
      </dgm:t>
    </dgm:pt>
    <dgm:pt modelId="{501457D1-F7D1-419F-8A31-5E345CB77283}">
      <dgm:prSet/>
      <dgm:spPr/>
      <dgm:t>
        <a:bodyPr/>
        <a:lstStyle/>
        <a:p>
          <a:r>
            <a:rPr lang="en-US" b="1" dirty="0"/>
            <a:t>T</a:t>
          </a:r>
          <a:r>
            <a:rPr lang="en-US" dirty="0"/>
            <a:t> = </a:t>
          </a:r>
          <a:r>
            <a:rPr lang="en-US" b="1" dirty="0"/>
            <a:t>TRUST</a:t>
          </a:r>
          <a:r>
            <a:rPr lang="en-US" dirty="0"/>
            <a:t> ambiguity because we are not here to debate who is right or wrong.</a:t>
          </a:r>
          <a:br>
            <a:rPr lang="en-US" b="0" i="1" dirty="0"/>
          </a:br>
          <a:endParaRPr lang="en-US" dirty="0"/>
        </a:p>
      </dgm:t>
    </dgm:pt>
    <dgm:pt modelId="{F8ACB838-E549-4090-BAE2-A842D9B528EF}" type="parTrans" cxnId="{56120AE4-0938-4345-A338-586EE57378F4}">
      <dgm:prSet/>
      <dgm:spPr/>
      <dgm:t>
        <a:bodyPr/>
        <a:lstStyle/>
        <a:p>
          <a:endParaRPr lang="en-US"/>
        </a:p>
      </dgm:t>
    </dgm:pt>
    <dgm:pt modelId="{F655A280-F2AA-41A2-841D-19F57464136B}" type="sibTrans" cxnId="{56120AE4-0938-4345-A338-586EE57378F4}">
      <dgm:prSet/>
      <dgm:spPr/>
      <dgm:t>
        <a:bodyPr/>
        <a:lstStyle/>
        <a:p>
          <a:endParaRPr lang="en-US"/>
        </a:p>
      </dgm:t>
    </dgm:pt>
    <dgm:pt modelId="{F1978F5A-33BF-4CC2-8820-0041394C316B}" type="pres">
      <dgm:prSet presAssocID="{03A2121B-3CA9-40F3-9005-B481B9C16C30}" presName="root" presStyleCnt="0">
        <dgm:presLayoutVars>
          <dgm:dir/>
          <dgm:resizeHandles val="exact"/>
        </dgm:presLayoutVars>
      </dgm:prSet>
      <dgm:spPr/>
    </dgm:pt>
    <dgm:pt modelId="{7C874957-0533-42A0-A3E9-C0AB0C05A679}" type="pres">
      <dgm:prSet presAssocID="{1606B6E7-4983-4949-8171-592F614B44CB}" presName="compNode" presStyleCnt="0"/>
      <dgm:spPr/>
    </dgm:pt>
    <dgm:pt modelId="{2334893E-EB1B-4CB9-8B66-CEA910180827}" type="pres">
      <dgm:prSet presAssocID="{1606B6E7-4983-4949-8171-592F614B44CB}" presName="bgRect" presStyleLbl="bgShp" presStyleIdx="0" presStyleCnt="7"/>
      <dgm:spPr/>
    </dgm:pt>
    <dgm:pt modelId="{A8A911D6-6E0E-43C4-B793-F53A9E9839B8}" type="pres">
      <dgm:prSet presAssocID="{1606B6E7-4983-4949-8171-592F614B44C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Solid Fill"/>
        </a:ext>
      </dgm:extLst>
    </dgm:pt>
    <dgm:pt modelId="{F87459B2-F30F-49B7-8566-C6AEAC979D1A}" type="pres">
      <dgm:prSet presAssocID="{1606B6E7-4983-4949-8171-592F614B44CB}" presName="spaceRect" presStyleCnt="0"/>
      <dgm:spPr/>
    </dgm:pt>
    <dgm:pt modelId="{8ABF0CCA-8746-46D3-BD1B-F8C4941B7F22}" type="pres">
      <dgm:prSet presAssocID="{1606B6E7-4983-4949-8171-592F614B44CB}" presName="parTx" presStyleLbl="revTx" presStyleIdx="0" presStyleCnt="7">
        <dgm:presLayoutVars>
          <dgm:chMax val="0"/>
          <dgm:chPref val="0"/>
        </dgm:presLayoutVars>
      </dgm:prSet>
      <dgm:spPr/>
    </dgm:pt>
    <dgm:pt modelId="{FFBD2071-741F-465B-8506-845466A0C143}" type="pres">
      <dgm:prSet presAssocID="{4D0D64DF-AA78-425C-BFD2-0A0D02179A62}" presName="sibTrans" presStyleCnt="0"/>
      <dgm:spPr/>
    </dgm:pt>
    <dgm:pt modelId="{F6B4F0E5-2AE6-489E-89EF-FD0A6505E767}" type="pres">
      <dgm:prSet presAssocID="{808D9D24-EDCD-43FC-B7BF-620CADA80D5D}" presName="compNode" presStyleCnt="0"/>
      <dgm:spPr/>
    </dgm:pt>
    <dgm:pt modelId="{1B952494-F6C3-47AB-9744-B928CEFCDD4F}" type="pres">
      <dgm:prSet presAssocID="{808D9D24-EDCD-43FC-B7BF-620CADA80D5D}" presName="bgRect" presStyleLbl="bgShp" presStyleIdx="1" presStyleCnt="7"/>
      <dgm:spPr/>
    </dgm:pt>
    <dgm:pt modelId="{EC6679AD-CBC7-4399-8A49-4AE5F9DEAAF8}" type="pres">
      <dgm:prSet presAssocID="{808D9D24-EDCD-43FC-B7BF-620CADA80D5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6BAF20D7-753F-4027-BEAB-E2978AC28EFF}" type="pres">
      <dgm:prSet presAssocID="{808D9D24-EDCD-43FC-B7BF-620CADA80D5D}" presName="spaceRect" presStyleCnt="0"/>
      <dgm:spPr/>
    </dgm:pt>
    <dgm:pt modelId="{32DC7AB3-9C29-48C4-89A4-BBA60AC373DD}" type="pres">
      <dgm:prSet presAssocID="{808D9D24-EDCD-43FC-B7BF-620CADA80D5D}" presName="parTx" presStyleLbl="revTx" presStyleIdx="1" presStyleCnt="7">
        <dgm:presLayoutVars>
          <dgm:chMax val="0"/>
          <dgm:chPref val="0"/>
        </dgm:presLayoutVars>
      </dgm:prSet>
      <dgm:spPr/>
    </dgm:pt>
    <dgm:pt modelId="{68E496D0-F65F-4FBA-B451-28ABB6A0C4A9}" type="pres">
      <dgm:prSet presAssocID="{FF3A20EE-8D48-404C-B26E-5B426A6195B5}" presName="sibTrans" presStyleCnt="0"/>
      <dgm:spPr/>
    </dgm:pt>
    <dgm:pt modelId="{87C7F840-6223-4BFF-BF9D-74981827AFBE}" type="pres">
      <dgm:prSet presAssocID="{239F5470-D59A-41F6-8365-0CAFDE781E95}" presName="compNode" presStyleCnt="0"/>
      <dgm:spPr/>
    </dgm:pt>
    <dgm:pt modelId="{1C0285F3-A51B-418A-8553-0B06A819E201}" type="pres">
      <dgm:prSet presAssocID="{239F5470-D59A-41F6-8365-0CAFDE781E95}" presName="bgRect" presStyleLbl="bgShp" presStyleIdx="2" presStyleCnt="7"/>
      <dgm:spPr/>
    </dgm:pt>
    <dgm:pt modelId="{985B28E8-CF51-4292-9B36-C02C8929005D}" type="pres">
      <dgm:prSet presAssocID="{239F5470-D59A-41F6-8365-0CAFDE781E9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6455CF94-B19A-4210-8405-0F307702AD44}" type="pres">
      <dgm:prSet presAssocID="{239F5470-D59A-41F6-8365-0CAFDE781E95}" presName="spaceRect" presStyleCnt="0"/>
      <dgm:spPr/>
    </dgm:pt>
    <dgm:pt modelId="{B5C50DA7-2F3B-4C24-9275-EA1E249AF16F}" type="pres">
      <dgm:prSet presAssocID="{239F5470-D59A-41F6-8365-0CAFDE781E95}" presName="parTx" presStyleLbl="revTx" presStyleIdx="2" presStyleCnt="7">
        <dgm:presLayoutVars>
          <dgm:chMax val="0"/>
          <dgm:chPref val="0"/>
        </dgm:presLayoutVars>
      </dgm:prSet>
      <dgm:spPr/>
    </dgm:pt>
    <dgm:pt modelId="{5620986B-EAF3-4B07-BE7C-F3E7D63563FB}" type="pres">
      <dgm:prSet presAssocID="{F992E6E9-F84C-4A30-96DC-5D0DA15EB030}" presName="sibTrans" presStyleCnt="0"/>
      <dgm:spPr/>
    </dgm:pt>
    <dgm:pt modelId="{1B43103F-DBC0-4194-BBA4-84CD8ED4100F}" type="pres">
      <dgm:prSet presAssocID="{26375738-E8F1-4080-830E-C489603514A2}" presName="compNode" presStyleCnt="0"/>
      <dgm:spPr/>
    </dgm:pt>
    <dgm:pt modelId="{29C27821-5D19-488E-A2F1-17E17E784BF9}" type="pres">
      <dgm:prSet presAssocID="{26375738-E8F1-4080-830E-C489603514A2}" presName="bgRect" presStyleLbl="bgShp" presStyleIdx="3" presStyleCnt="7"/>
      <dgm:spPr/>
    </dgm:pt>
    <dgm:pt modelId="{FCCFEE32-43A6-40A8-8926-944DE483AFC1}" type="pres">
      <dgm:prSet presAssocID="{26375738-E8F1-4080-830E-C489603514A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642B6D20-6707-40A7-9916-593947CC1592}" type="pres">
      <dgm:prSet presAssocID="{26375738-E8F1-4080-830E-C489603514A2}" presName="spaceRect" presStyleCnt="0"/>
      <dgm:spPr/>
    </dgm:pt>
    <dgm:pt modelId="{CAB36335-850D-414C-A12D-3CBABC9DDA96}" type="pres">
      <dgm:prSet presAssocID="{26375738-E8F1-4080-830E-C489603514A2}" presName="parTx" presStyleLbl="revTx" presStyleIdx="3" presStyleCnt="7">
        <dgm:presLayoutVars>
          <dgm:chMax val="0"/>
          <dgm:chPref val="0"/>
        </dgm:presLayoutVars>
      </dgm:prSet>
      <dgm:spPr/>
    </dgm:pt>
    <dgm:pt modelId="{0F2A1701-398B-4F23-A9E8-4EC0601356C5}" type="pres">
      <dgm:prSet presAssocID="{60D8A9D9-EF43-4D8B-AFEC-ED1C678E2731}" presName="sibTrans" presStyleCnt="0"/>
      <dgm:spPr/>
    </dgm:pt>
    <dgm:pt modelId="{096154CF-0290-4D28-B752-AD38CC3D6509}" type="pres">
      <dgm:prSet presAssocID="{2BAA8ED7-0728-4C82-A06B-275B7C01B776}" presName="compNode" presStyleCnt="0"/>
      <dgm:spPr/>
    </dgm:pt>
    <dgm:pt modelId="{907ABF48-98C3-4B8E-BD40-7BB7BB3BE001}" type="pres">
      <dgm:prSet presAssocID="{2BAA8ED7-0728-4C82-A06B-275B7C01B776}" presName="bgRect" presStyleLbl="bgShp" presStyleIdx="4" presStyleCnt="7"/>
      <dgm:spPr/>
    </dgm:pt>
    <dgm:pt modelId="{F13C47B8-56C0-41ED-BF5C-DDAA59FAB919}" type="pres">
      <dgm:prSet presAssocID="{2BAA8ED7-0728-4C82-A06B-275B7C01B77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6BF70335-2CDF-4F0C-8BCA-1F91EC819D8A}" type="pres">
      <dgm:prSet presAssocID="{2BAA8ED7-0728-4C82-A06B-275B7C01B776}" presName="spaceRect" presStyleCnt="0"/>
      <dgm:spPr/>
    </dgm:pt>
    <dgm:pt modelId="{E8D01B7D-1F89-4D28-9A20-BCCBE65302A2}" type="pres">
      <dgm:prSet presAssocID="{2BAA8ED7-0728-4C82-A06B-275B7C01B776}" presName="parTx" presStyleLbl="revTx" presStyleIdx="4" presStyleCnt="7">
        <dgm:presLayoutVars>
          <dgm:chMax val="0"/>
          <dgm:chPref val="0"/>
        </dgm:presLayoutVars>
      </dgm:prSet>
      <dgm:spPr/>
    </dgm:pt>
    <dgm:pt modelId="{0854CFF0-9927-49F6-8D09-4C5F31613521}" type="pres">
      <dgm:prSet presAssocID="{6D08925B-0A3C-420A-866B-A531550C7493}" presName="sibTrans" presStyleCnt="0"/>
      <dgm:spPr/>
    </dgm:pt>
    <dgm:pt modelId="{50617407-8DFD-4CDB-8E4A-2C1B8EF73A82}" type="pres">
      <dgm:prSet presAssocID="{0FE9639F-C1F1-4051-B305-AB0A8C4B2E34}" presName="compNode" presStyleCnt="0"/>
      <dgm:spPr/>
    </dgm:pt>
    <dgm:pt modelId="{37E0FF08-9EF1-4F92-AB0C-A99FA85E5599}" type="pres">
      <dgm:prSet presAssocID="{0FE9639F-C1F1-4051-B305-AB0A8C4B2E34}" presName="bgRect" presStyleLbl="bgShp" presStyleIdx="5" presStyleCnt="7"/>
      <dgm:spPr/>
    </dgm:pt>
    <dgm:pt modelId="{8E3C402D-0DA9-406E-8F2C-050AAAA90FC8}" type="pres">
      <dgm:prSet presAssocID="{0FE9639F-C1F1-4051-B305-AB0A8C4B2E3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ck"/>
        </a:ext>
      </dgm:extLst>
    </dgm:pt>
    <dgm:pt modelId="{829D8E56-4B4E-4B96-8D7C-7AEC580AC15E}" type="pres">
      <dgm:prSet presAssocID="{0FE9639F-C1F1-4051-B305-AB0A8C4B2E34}" presName="spaceRect" presStyleCnt="0"/>
      <dgm:spPr/>
    </dgm:pt>
    <dgm:pt modelId="{A22D1FE4-119E-48B9-BB41-3DE89C73EE14}" type="pres">
      <dgm:prSet presAssocID="{0FE9639F-C1F1-4051-B305-AB0A8C4B2E34}" presName="parTx" presStyleLbl="revTx" presStyleIdx="5" presStyleCnt="7">
        <dgm:presLayoutVars>
          <dgm:chMax val="0"/>
          <dgm:chPref val="0"/>
        </dgm:presLayoutVars>
      </dgm:prSet>
      <dgm:spPr/>
    </dgm:pt>
    <dgm:pt modelId="{7EF4EB37-C1FB-43FD-9353-CF5ED0701D3A}" type="pres">
      <dgm:prSet presAssocID="{0B687D3C-E6C3-41C4-8834-47A27D13C4B2}" presName="sibTrans" presStyleCnt="0"/>
      <dgm:spPr/>
    </dgm:pt>
    <dgm:pt modelId="{4F0AF7D3-BA1F-4C86-B6F6-940F0582F31C}" type="pres">
      <dgm:prSet presAssocID="{501457D1-F7D1-419F-8A31-5E345CB77283}" presName="compNode" presStyleCnt="0"/>
      <dgm:spPr/>
    </dgm:pt>
    <dgm:pt modelId="{8581B9E7-EE3C-4557-A867-7CD75A539584}" type="pres">
      <dgm:prSet presAssocID="{501457D1-F7D1-419F-8A31-5E345CB77283}" presName="bgRect" presStyleLbl="bgShp" presStyleIdx="6" presStyleCnt="7"/>
      <dgm:spPr/>
    </dgm:pt>
    <dgm:pt modelId="{130D381A-0ADA-4C57-B744-163A8CB06813}" type="pres">
      <dgm:prSet presAssocID="{501457D1-F7D1-419F-8A31-5E345CB77283}"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Heart"/>
        </a:ext>
      </dgm:extLst>
    </dgm:pt>
    <dgm:pt modelId="{90CC3D5A-1311-47BD-8087-17C780C1F7CF}" type="pres">
      <dgm:prSet presAssocID="{501457D1-F7D1-419F-8A31-5E345CB77283}" presName="spaceRect" presStyleCnt="0"/>
      <dgm:spPr/>
    </dgm:pt>
    <dgm:pt modelId="{2ED33A40-2330-494A-B039-4F0185DFDD59}" type="pres">
      <dgm:prSet presAssocID="{501457D1-F7D1-419F-8A31-5E345CB77283}" presName="parTx" presStyleLbl="revTx" presStyleIdx="6" presStyleCnt="7">
        <dgm:presLayoutVars>
          <dgm:chMax val="0"/>
          <dgm:chPref val="0"/>
        </dgm:presLayoutVars>
      </dgm:prSet>
      <dgm:spPr/>
    </dgm:pt>
  </dgm:ptLst>
  <dgm:cxnLst>
    <dgm:cxn modelId="{13DD8F63-8347-4979-B82F-D48A0F2F9F3E}" type="presOf" srcId="{2BAA8ED7-0728-4C82-A06B-275B7C01B776}" destId="{E8D01B7D-1F89-4D28-9A20-BCCBE65302A2}" srcOrd="0" destOrd="0" presId="urn:microsoft.com/office/officeart/2018/2/layout/IconVerticalSolidList"/>
    <dgm:cxn modelId="{C561EB63-54A1-4C5B-9B60-409B9962007E}" type="presOf" srcId="{808D9D24-EDCD-43FC-B7BF-620CADA80D5D}" destId="{32DC7AB3-9C29-48C4-89A4-BBA60AC373DD}" srcOrd="0" destOrd="0" presId="urn:microsoft.com/office/officeart/2018/2/layout/IconVerticalSolidList"/>
    <dgm:cxn modelId="{B6634E64-D7CF-46E7-A811-5B09167C738C}" type="presOf" srcId="{03A2121B-3CA9-40F3-9005-B481B9C16C30}" destId="{F1978F5A-33BF-4CC2-8820-0041394C316B}" srcOrd="0" destOrd="0" presId="urn:microsoft.com/office/officeart/2018/2/layout/IconVerticalSolidList"/>
    <dgm:cxn modelId="{6CFC916A-1CE4-474C-ADF2-1C5599F1666A}" srcId="{03A2121B-3CA9-40F3-9005-B481B9C16C30}" destId="{808D9D24-EDCD-43FC-B7BF-620CADA80D5D}" srcOrd="1" destOrd="0" parTransId="{3B89C64D-B64D-49C2-BC7B-389570F83870}" sibTransId="{FF3A20EE-8D48-404C-B26E-5B426A6195B5}"/>
    <dgm:cxn modelId="{87B4944A-E6E6-4B0B-A6CC-5E0FDC00747C}" srcId="{03A2121B-3CA9-40F3-9005-B481B9C16C30}" destId="{26375738-E8F1-4080-830E-C489603514A2}" srcOrd="3" destOrd="0" parTransId="{D69CA0DF-A21A-45A8-B778-FB7312A027F5}" sibTransId="{60D8A9D9-EF43-4D8B-AFEC-ED1C678E2731}"/>
    <dgm:cxn modelId="{BF72544E-6A85-4C29-9B88-F01B697870A2}" type="presOf" srcId="{239F5470-D59A-41F6-8365-0CAFDE781E95}" destId="{B5C50DA7-2F3B-4C24-9275-EA1E249AF16F}" srcOrd="0" destOrd="0" presId="urn:microsoft.com/office/officeart/2018/2/layout/IconVerticalSolidList"/>
    <dgm:cxn modelId="{88C22958-9343-4EE9-B8A5-8ED7E7AE84C4}" type="presOf" srcId="{0FE9639F-C1F1-4051-B305-AB0A8C4B2E34}" destId="{A22D1FE4-119E-48B9-BB41-3DE89C73EE14}" srcOrd="0" destOrd="0" presId="urn:microsoft.com/office/officeart/2018/2/layout/IconVerticalSolidList"/>
    <dgm:cxn modelId="{C0AC1283-8AAB-4721-BEE3-9D01451B8F2B}" srcId="{03A2121B-3CA9-40F3-9005-B481B9C16C30}" destId="{239F5470-D59A-41F6-8365-0CAFDE781E95}" srcOrd="2" destOrd="0" parTransId="{5806C6D1-A8B1-42DC-AAEF-13577A37F1F5}" sibTransId="{F992E6E9-F84C-4A30-96DC-5D0DA15EB030}"/>
    <dgm:cxn modelId="{78212DAA-B927-42D3-A24A-48E6F7DD4BAC}" type="presOf" srcId="{1606B6E7-4983-4949-8171-592F614B44CB}" destId="{8ABF0CCA-8746-46D3-BD1B-F8C4941B7F22}" srcOrd="0" destOrd="0" presId="urn:microsoft.com/office/officeart/2018/2/layout/IconVerticalSolidList"/>
    <dgm:cxn modelId="{99A440B1-63DE-4652-AC4B-84229C70CEF7}" srcId="{03A2121B-3CA9-40F3-9005-B481B9C16C30}" destId="{2BAA8ED7-0728-4C82-A06B-275B7C01B776}" srcOrd="4" destOrd="0" parTransId="{741E18BC-74B6-4356-89B3-0044F5D5111A}" sibTransId="{6D08925B-0A3C-420A-866B-A531550C7493}"/>
    <dgm:cxn modelId="{A1BC1CC9-876F-4917-B894-1CAFADB10F0B}" srcId="{03A2121B-3CA9-40F3-9005-B481B9C16C30}" destId="{1606B6E7-4983-4949-8171-592F614B44CB}" srcOrd="0" destOrd="0" parTransId="{0E37F50A-955F-4882-84EF-92C11CABC5CF}" sibTransId="{4D0D64DF-AA78-425C-BFD2-0A0D02179A62}"/>
    <dgm:cxn modelId="{7304B3CA-0FC0-4C4C-95CB-E36D4F557B30}" type="presOf" srcId="{501457D1-F7D1-419F-8A31-5E345CB77283}" destId="{2ED33A40-2330-494A-B039-4F0185DFDD59}" srcOrd="0" destOrd="0" presId="urn:microsoft.com/office/officeart/2018/2/layout/IconVerticalSolidList"/>
    <dgm:cxn modelId="{6815E7D0-0E61-4AB1-B9CA-9825B0FABD73}" type="presOf" srcId="{26375738-E8F1-4080-830E-C489603514A2}" destId="{CAB36335-850D-414C-A12D-3CBABC9DDA96}" srcOrd="0" destOrd="0" presId="urn:microsoft.com/office/officeart/2018/2/layout/IconVerticalSolidList"/>
    <dgm:cxn modelId="{3E12DBDC-1956-4D73-85AE-515C9300A475}" srcId="{03A2121B-3CA9-40F3-9005-B481B9C16C30}" destId="{0FE9639F-C1F1-4051-B305-AB0A8C4B2E34}" srcOrd="5" destOrd="0" parTransId="{75B9B15D-7454-4DC7-A4CD-3D5EEBCB2C19}" sibTransId="{0B687D3C-E6C3-41C4-8834-47A27D13C4B2}"/>
    <dgm:cxn modelId="{56120AE4-0938-4345-A338-586EE57378F4}" srcId="{03A2121B-3CA9-40F3-9005-B481B9C16C30}" destId="{501457D1-F7D1-419F-8A31-5E345CB77283}" srcOrd="6" destOrd="0" parTransId="{F8ACB838-E549-4090-BAE2-A842D9B528EF}" sibTransId="{F655A280-F2AA-41A2-841D-19F57464136B}"/>
    <dgm:cxn modelId="{65307B05-070D-454E-9D38-7841488B1F99}" type="presParOf" srcId="{F1978F5A-33BF-4CC2-8820-0041394C316B}" destId="{7C874957-0533-42A0-A3E9-C0AB0C05A679}" srcOrd="0" destOrd="0" presId="urn:microsoft.com/office/officeart/2018/2/layout/IconVerticalSolidList"/>
    <dgm:cxn modelId="{EEE2C611-F329-4FFC-9C96-43E1C7F82862}" type="presParOf" srcId="{7C874957-0533-42A0-A3E9-C0AB0C05A679}" destId="{2334893E-EB1B-4CB9-8B66-CEA910180827}" srcOrd="0" destOrd="0" presId="urn:microsoft.com/office/officeart/2018/2/layout/IconVerticalSolidList"/>
    <dgm:cxn modelId="{981035BC-19E4-48EE-9ACD-E5DD9D050C1A}" type="presParOf" srcId="{7C874957-0533-42A0-A3E9-C0AB0C05A679}" destId="{A8A911D6-6E0E-43C4-B793-F53A9E9839B8}" srcOrd="1" destOrd="0" presId="urn:microsoft.com/office/officeart/2018/2/layout/IconVerticalSolidList"/>
    <dgm:cxn modelId="{500E8638-37A3-49E3-B547-D2BDC9878055}" type="presParOf" srcId="{7C874957-0533-42A0-A3E9-C0AB0C05A679}" destId="{F87459B2-F30F-49B7-8566-C6AEAC979D1A}" srcOrd="2" destOrd="0" presId="urn:microsoft.com/office/officeart/2018/2/layout/IconVerticalSolidList"/>
    <dgm:cxn modelId="{F09BBCC9-54E7-47D5-AC3F-2434F75B3F81}" type="presParOf" srcId="{7C874957-0533-42A0-A3E9-C0AB0C05A679}" destId="{8ABF0CCA-8746-46D3-BD1B-F8C4941B7F22}" srcOrd="3" destOrd="0" presId="urn:microsoft.com/office/officeart/2018/2/layout/IconVerticalSolidList"/>
    <dgm:cxn modelId="{7CD4BCF0-A8CA-4FB6-901C-4EAFCCD914A3}" type="presParOf" srcId="{F1978F5A-33BF-4CC2-8820-0041394C316B}" destId="{FFBD2071-741F-465B-8506-845466A0C143}" srcOrd="1" destOrd="0" presId="urn:microsoft.com/office/officeart/2018/2/layout/IconVerticalSolidList"/>
    <dgm:cxn modelId="{57BA5902-67DF-4D0A-B20F-89155A86AA80}" type="presParOf" srcId="{F1978F5A-33BF-4CC2-8820-0041394C316B}" destId="{F6B4F0E5-2AE6-489E-89EF-FD0A6505E767}" srcOrd="2" destOrd="0" presId="urn:microsoft.com/office/officeart/2018/2/layout/IconVerticalSolidList"/>
    <dgm:cxn modelId="{3AC05473-7BDD-4ED3-9D6E-C4834D7CDAFB}" type="presParOf" srcId="{F6B4F0E5-2AE6-489E-89EF-FD0A6505E767}" destId="{1B952494-F6C3-47AB-9744-B928CEFCDD4F}" srcOrd="0" destOrd="0" presId="urn:microsoft.com/office/officeart/2018/2/layout/IconVerticalSolidList"/>
    <dgm:cxn modelId="{BC8EAF44-1F6D-4FCB-8CB4-208CD40C8ACC}" type="presParOf" srcId="{F6B4F0E5-2AE6-489E-89EF-FD0A6505E767}" destId="{EC6679AD-CBC7-4399-8A49-4AE5F9DEAAF8}" srcOrd="1" destOrd="0" presId="urn:microsoft.com/office/officeart/2018/2/layout/IconVerticalSolidList"/>
    <dgm:cxn modelId="{122F70CA-838C-4EEF-940F-820B13B54498}" type="presParOf" srcId="{F6B4F0E5-2AE6-489E-89EF-FD0A6505E767}" destId="{6BAF20D7-753F-4027-BEAB-E2978AC28EFF}" srcOrd="2" destOrd="0" presId="urn:microsoft.com/office/officeart/2018/2/layout/IconVerticalSolidList"/>
    <dgm:cxn modelId="{48533FFF-6510-49FD-A7B4-A1BA92204086}" type="presParOf" srcId="{F6B4F0E5-2AE6-489E-89EF-FD0A6505E767}" destId="{32DC7AB3-9C29-48C4-89A4-BBA60AC373DD}" srcOrd="3" destOrd="0" presId="urn:microsoft.com/office/officeart/2018/2/layout/IconVerticalSolidList"/>
    <dgm:cxn modelId="{D05C5300-1395-4A26-AFD7-E0962052A3C4}" type="presParOf" srcId="{F1978F5A-33BF-4CC2-8820-0041394C316B}" destId="{68E496D0-F65F-4FBA-B451-28ABB6A0C4A9}" srcOrd="3" destOrd="0" presId="urn:microsoft.com/office/officeart/2018/2/layout/IconVerticalSolidList"/>
    <dgm:cxn modelId="{EBCEA894-E803-469F-9E2D-B011C61AEC1A}" type="presParOf" srcId="{F1978F5A-33BF-4CC2-8820-0041394C316B}" destId="{87C7F840-6223-4BFF-BF9D-74981827AFBE}" srcOrd="4" destOrd="0" presId="urn:microsoft.com/office/officeart/2018/2/layout/IconVerticalSolidList"/>
    <dgm:cxn modelId="{64E2A6E3-468A-497F-9F1F-CAD9522DD264}" type="presParOf" srcId="{87C7F840-6223-4BFF-BF9D-74981827AFBE}" destId="{1C0285F3-A51B-418A-8553-0B06A819E201}" srcOrd="0" destOrd="0" presId="urn:microsoft.com/office/officeart/2018/2/layout/IconVerticalSolidList"/>
    <dgm:cxn modelId="{1E89F34A-3978-4DD8-BB14-0476C59376DD}" type="presParOf" srcId="{87C7F840-6223-4BFF-BF9D-74981827AFBE}" destId="{985B28E8-CF51-4292-9B36-C02C8929005D}" srcOrd="1" destOrd="0" presId="urn:microsoft.com/office/officeart/2018/2/layout/IconVerticalSolidList"/>
    <dgm:cxn modelId="{1B0A1622-D019-4C7A-9FE0-9B71B88A8BA0}" type="presParOf" srcId="{87C7F840-6223-4BFF-BF9D-74981827AFBE}" destId="{6455CF94-B19A-4210-8405-0F307702AD44}" srcOrd="2" destOrd="0" presId="urn:microsoft.com/office/officeart/2018/2/layout/IconVerticalSolidList"/>
    <dgm:cxn modelId="{E5BCAB48-A37C-46FE-B946-E989ED818AF6}" type="presParOf" srcId="{87C7F840-6223-4BFF-BF9D-74981827AFBE}" destId="{B5C50DA7-2F3B-4C24-9275-EA1E249AF16F}" srcOrd="3" destOrd="0" presId="urn:microsoft.com/office/officeart/2018/2/layout/IconVerticalSolidList"/>
    <dgm:cxn modelId="{339FDA6A-CEBB-4F15-9EFD-A9B12FA24CED}" type="presParOf" srcId="{F1978F5A-33BF-4CC2-8820-0041394C316B}" destId="{5620986B-EAF3-4B07-BE7C-F3E7D63563FB}" srcOrd="5" destOrd="0" presId="urn:microsoft.com/office/officeart/2018/2/layout/IconVerticalSolidList"/>
    <dgm:cxn modelId="{61099603-D181-4829-990D-754BA148AA82}" type="presParOf" srcId="{F1978F5A-33BF-4CC2-8820-0041394C316B}" destId="{1B43103F-DBC0-4194-BBA4-84CD8ED4100F}" srcOrd="6" destOrd="0" presId="urn:microsoft.com/office/officeart/2018/2/layout/IconVerticalSolidList"/>
    <dgm:cxn modelId="{02ED0490-F714-4EE2-8BF6-0A7A4912982E}" type="presParOf" srcId="{1B43103F-DBC0-4194-BBA4-84CD8ED4100F}" destId="{29C27821-5D19-488E-A2F1-17E17E784BF9}" srcOrd="0" destOrd="0" presId="urn:microsoft.com/office/officeart/2018/2/layout/IconVerticalSolidList"/>
    <dgm:cxn modelId="{8F3D948E-DAC6-475B-A786-93F42527166A}" type="presParOf" srcId="{1B43103F-DBC0-4194-BBA4-84CD8ED4100F}" destId="{FCCFEE32-43A6-40A8-8926-944DE483AFC1}" srcOrd="1" destOrd="0" presId="urn:microsoft.com/office/officeart/2018/2/layout/IconVerticalSolidList"/>
    <dgm:cxn modelId="{3DBB0DA7-F72E-4BE6-A111-1A53AC68004C}" type="presParOf" srcId="{1B43103F-DBC0-4194-BBA4-84CD8ED4100F}" destId="{642B6D20-6707-40A7-9916-593947CC1592}" srcOrd="2" destOrd="0" presId="urn:microsoft.com/office/officeart/2018/2/layout/IconVerticalSolidList"/>
    <dgm:cxn modelId="{B92C0D65-BA19-4E01-906B-5214E39F767F}" type="presParOf" srcId="{1B43103F-DBC0-4194-BBA4-84CD8ED4100F}" destId="{CAB36335-850D-414C-A12D-3CBABC9DDA96}" srcOrd="3" destOrd="0" presId="urn:microsoft.com/office/officeart/2018/2/layout/IconVerticalSolidList"/>
    <dgm:cxn modelId="{BEB439FF-81D0-48F5-8CFF-8592E0AE9D5F}" type="presParOf" srcId="{F1978F5A-33BF-4CC2-8820-0041394C316B}" destId="{0F2A1701-398B-4F23-A9E8-4EC0601356C5}" srcOrd="7" destOrd="0" presId="urn:microsoft.com/office/officeart/2018/2/layout/IconVerticalSolidList"/>
    <dgm:cxn modelId="{014565F5-7EED-4B5B-821A-1A0F4713F01D}" type="presParOf" srcId="{F1978F5A-33BF-4CC2-8820-0041394C316B}" destId="{096154CF-0290-4D28-B752-AD38CC3D6509}" srcOrd="8" destOrd="0" presId="urn:microsoft.com/office/officeart/2018/2/layout/IconVerticalSolidList"/>
    <dgm:cxn modelId="{45EB72EE-7A8B-4548-90FB-340B8DDF5E97}" type="presParOf" srcId="{096154CF-0290-4D28-B752-AD38CC3D6509}" destId="{907ABF48-98C3-4B8E-BD40-7BB7BB3BE001}" srcOrd="0" destOrd="0" presId="urn:microsoft.com/office/officeart/2018/2/layout/IconVerticalSolidList"/>
    <dgm:cxn modelId="{149B7E75-6B43-4C60-BEFE-24A31F7A201F}" type="presParOf" srcId="{096154CF-0290-4D28-B752-AD38CC3D6509}" destId="{F13C47B8-56C0-41ED-BF5C-DDAA59FAB919}" srcOrd="1" destOrd="0" presId="urn:microsoft.com/office/officeart/2018/2/layout/IconVerticalSolidList"/>
    <dgm:cxn modelId="{E59DBFFD-6B16-4AEB-AD23-6F608D1B65F4}" type="presParOf" srcId="{096154CF-0290-4D28-B752-AD38CC3D6509}" destId="{6BF70335-2CDF-4F0C-8BCA-1F91EC819D8A}" srcOrd="2" destOrd="0" presId="urn:microsoft.com/office/officeart/2018/2/layout/IconVerticalSolidList"/>
    <dgm:cxn modelId="{FBB37DFC-486D-402E-B5B4-FA544D1FE680}" type="presParOf" srcId="{096154CF-0290-4D28-B752-AD38CC3D6509}" destId="{E8D01B7D-1F89-4D28-9A20-BCCBE65302A2}" srcOrd="3" destOrd="0" presId="urn:microsoft.com/office/officeart/2018/2/layout/IconVerticalSolidList"/>
    <dgm:cxn modelId="{0602A31B-269E-4827-8007-D3FDD1E16D99}" type="presParOf" srcId="{F1978F5A-33BF-4CC2-8820-0041394C316B}" destId="{0854CFF0-9927-49F6-8D09-4C5F31613521}" srcOrd="9" destOrd="0" presId="urn:microsoft.com/office/officeart/2018/2/layout/IconVerticalSolidList"/>
    <dgm:cxn modelId="{07C4867F-31B6-4AE6-83EB-A72B3806D5FF}" type="presParOf" srcId="{F1978F5A-33BF-4CC2-8820-0041394C316B}" destId="{50617407-8DFD-4CDB-8E4A-2C1B8EF73A82}" srcOrd="10" destOrd="0" presId="urn:microsoft.com/office/officeart/2018/2/layout/IconVerticalSolidList"/>
    <dgm:cxn modelId="{0785AC24-DD15-40EB-844F-37F7BBDB3F7C}" type="presParOf" srcId="{50617407-8DFD-4CDB-8E4A-2C1B8EF73A82}" destId="{37E0FF08-9EF1-4F92-AB0C-A99FA85E5599}" srcOrd="0" destOrd="0" presId="urn:microsoft.com/office/officeart/2018/2/layout/IconVerticalSolidList"/>
    <dgm:cxn modelId="{87DA83CF-8C94-4B4B-B21C-E3A6DB3429C4}" type="presParOf" srcId="{50617407-8DFD-4CDB-8E4A-2C1B8EF73A82}" destId="{8E3C402D-0DA9-406E-8F2C-050AAAA90FC8}" srcOrd="1" destOrd="0" presId="urn:microsoft.com/office/officeart/2018/2/layout/IconVerticalSolidList"/>
    <dgm:cxn modelId="{5BD2EC83-670B-4344-BB8B-304201F2FF2F}" type="presParOf" srcId="{50617407-8DFD-4CDB-8E4A-2C1B8EF73A82}" destId="{829D8E56-4B4E-4B96-8D7C-7AEC580AC15E}" srcOrd="2" destOrd="0" presId="urn:microsoft.com/office/officeart/2018/2/layout/IconVerticalSolidList"/>
    <dgm:cxn modelId="{7AA7C4F7-C7A3-4D88-8C93-927BC486C1A6}" type="presParOf" srcId="{50617407-8DFD-4CDB-8E4A-2C1B8EF73A82}" destId="{A22D1FE4-119E-48B9-BB41-3DE89C73EE14}" srcOrd="3" destOrd="0" presId="urn:microsoft.com/office/officeart/2018/2/layout/IconVerticalSolidList"/>
    <dgm:cxn modelId="{5B570273-CCCE-4985-82F0-B74FA61DFFE3}" type="presParOf" srcId="{F1978F5A-33BF-4CC2-8820-0041394C316B}" destId="{7EF4EB37-C1FB-43FD-9353-CF5ED0701D3A}" srcOrd="11" destOrd="0" presId="urn:microsoft.com/office/officeart/2018/2/layout/IconVerticalSolidList"/>
    <dgm:cxn modelId="{285CF3FF-BC1F-41E0-990E-D7D12ECA910D}" type="presParOf" srcId="{F1978F5A-33BF-4CC2-8820-0041394C316B}" destId="{4F0AF7D3-BA1F-4C86-B6F6-940F0582F31C}" srcOrd="12" destOrd="0" presId="urn:microsoft.com/office/officeart/2018/2/layout/IconVerticalSolidList"/>
    <dgm:cxn modelId="{E8A1A975-3D3A-45D0-9CAE-EF198A5FFDBF}" type="presParOf" srcId="{4F0AF7D3-BA1F-4C86-B6F6-940F0582F31C}" destId="{8581B9E7-EE3C-4557-A867-7CD75A539584}" srcOrd="0" destOrd="0" presId="urn:microsoft.com/office/officeart/2018/2/layout/IconVerticalSolidList"/>
    <dgm:cxn modelId="{1F068690-13EC-4B07-A1E2-85DD4DA08DDD}" type="presParOf" srcId="{4F0AF7D3-BA1F-4C86-B6F6-940F0582F31C}" destId="{130D381A-0ADA-4C57-B744-163A8CB06813}" srcOrd="1" destOrd="0" presId="urn:microsoft.com/office/officeart/2018/2/layout/IconVerticalSolidList"/>
    <dgm:cxn modelId="{2F436BEC-436F-4490-9AB0-21781A2FF9EC}" type="presParOf" srcId="{4F0AF7D3-BA1F-4C86-B6F6-940F0582F31C}" destId="{90CC3D5A-1311-47BD-8087-17C780C1F7CF}" srcOrd="2" destOrd="0" presId="urn:microsoft.com/office/officeart/2018/2/layout/IconVerticalSolidList"/>
    <dgm:cxn modelId="{5503D764-80F2-4DDC-90CD-76FF59C3E23A}" type="presParOf" srcId="{4F0AF7D3-BA1F-4C86-B6F6-940F0582F31C}" destId="{2ED33A40-2330-494A-B039-4F0185DFDD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43BD2F-7551-4B0B-9778-F561103B559A}"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A7248A6A-423D-496E-A5EF-64ED0E10BB37}">
      <dgm:prSet custT="1"/>
      <dgm:spPr/>
      <dgm:t>
        <a:bodyPr/>
        <a:lstStyle/>
        <a:p>
          <a:r>
            <a:rPr lang="en-US" sz="1600" b="0" i="0" dirty="0"/>
            <a:t>1. Read the </a:t>
          </a:r>
          <a:r>
            <a:rPr lang="en-US" sz="1600" b="0" i="1" dirty="0"/>
            <a:t>Respectful Communication Guidelines </a:t>
          </a:r>
          <a:r>
            <a:rPr lang="en-US" sz="1600" b="0" i="0" dirty="0"/>
            <a:t>and invite members of the group to affirm them for their time together.</a:t>
          </a:r>
          <a:endParaRPr lang="en-US" sz="1600" dirty="0"/>
        </a:p>
      </dgm:t>
    </dgm:pt>
    <dgm:pt modelId="{015A60EA-A934-442C-8FB9-CA0A93D13BDD}" type="parTrans" cxnId="{10E58828-C1E7-4E67-82B1-2AF468DEC70A}">
      <dgm:prSet/>
      <dgm:spPr/>
      <dgm:t>
        <a:bodyPr/>
        <a:lstStyle/>
        <a:p>
          <a:endParaRPr lang="en-US"/>
        </a:p>
      </dgm:t>
    </dgm:pt>
    <dgm:pt modelId="{F7171F08-F610-4E84-9C3E-8F7163E73B0F}" type="sibTrans" cxnId="{10E58828-C1E7-4E67-82B1-2AF468DEC70A}">
      <dgm:prSet/>
      <dgm:spPr/>
      <dgm:t>
        <a:bodyPr/>
        <a:lstStyle/>
        <a:p>
          <a:endParaRPr lang="en-US"/>
        </a:p>
      </dgm:t>
    </dgm:pt>
    <dgm:pt modelId="{F90BA55D-88AE-4FC0-A8B4-1B520702E46C}">
      <dgm:prSet custT="1"/>
      <dgm:spPr/>
      <dgm:t>
        <a:bodyPr/>
        <a:lstStyle/>
        <a:p>
          <a:r>
            <a:rPr lang="en-US" sz="1600" b="0" i="0" dirty="0"/>
            <a:t>2. Inform participants that the Bible passage will be read 3 times. After each reading, participants will be invited to share their reflections.</a:t>
          </a:r>
          <a:endParaRPr lang="en-US" sz="1600" dirty="0"/>
        </a:p>
      </dgm:t>
    </dgm:pt>
    <dgm:pt modelId="{5FF58D24-349D-4B46-94D2-5008C0716F8E}" type="parTrans" cxnId="{3FCDFD00-F37F-4BAA-914B-09351DF9FFC9}">
      <dgm:prSet/>
      <dgm:spPr/>
      <dgm:t>
        <a:bodyPr/>
        <a:lstStyle/>
        <a:p>
          <a:endParaRPr lang="en-US"/>
        </a:p>
      </dgm:t>
    </dgm:pt>
    <dgm:pt modelId="{EE23073A-F62E-4A56-A4D9-24A597C06964}" type="sibTrans" cxnId="{3FCDFD00-F37F-4BAA-914B-09351DF9FFC9}">
      <dgm:prSet/>
      <dgm:spPr/>
      <dgm:t>
        <a:bodyPr/>
        <a:lstStyle/>
        <a:p>
          <a:endParaRPr lang="en-US"/>
        </a:p>
      </dgm:t>
    </dgm:pt>
    <dgm:pt modelId="{39056BDF-489A-4F03-962F-3C1526978BB1}">
      <dgm:prSet custT="1"/>
      <dgm:spPr/>
      <dgm:t>
        <a:bodyPr/>
        <a:lstStyle/>
        <a:p>
          <a:r>
            <a:rPr lang="en-US" sz="1600" b="0" i="0" dirty="0"/>
            <a:t>3. Invite participants to capture a word, a phrase or image when listening to the passage the first time.</a:t>
          </a:r>
          <a:endParaRPr lang="en-US" sz="1600" dirty="0"/>
        </a:p>
      </dgm:t>
    </dgm:pt>
    <dgm:pt modelId="{A5CBD930-A232-42A6-AED3-2DF92C185E1B}" type="parTrans" cxnId="{0651123C-923E-4EB5-B536-4AC972894E72}">
      <dgm:prSet/>
      <dgm:spPr/>
      <dgm:t>
        <a:bodyPr/>
        <a:lstStyle/>
        <a:p>
          <a:endParaRPr lang="en-US"/>
        </a:p>
      </dgm:t>
    </dgm:pt>
    <dgm:pt modelId="{CB6886A0-5264-4D05-9D77-C4CC3A3CBA74}" type="sibTrans" cxnId="{0651123C-923E-4EB5-B536-4AC972894E72}">
      <dgm:prSet/>
      <dgm:spPr/>
      <dgm:t>
        <a:bodyPr/>
        <a:lstStyle/>
        <a:p>
          <a:endParaRPr lang="en-US"/>
        </a:p>
      </dgm:t>
    </dgm:pt>
    <dgm:pt modelId="{7A8538DA-9BF0-46D1-B890-421EA158491C}">
      <dgm:prSet custT="1"/>
      <dgm:spPr/>
      <dgm:t>
        <a:bodyPr/>
        <a:lstStyle/>
        <a:p>
          <a:r>
            <a:rPr lang="en-US" sz="1600" b="0" i="0" dirty="0"/>
            <a:t>4. Invite someone to read the passage.</a:t>
          </a:r>
          <a:endParaRPr lang="en-US" sz="1600" dirty="0"/>
        </a:p>
      </dgm:t>
    </dgm:pt>
    <dgm:pt modelId="{5827B530-AE90-4202-B54C-593ED2F81DCA}" type="parTrans" cxnId="{CECBE8A3-54DE-4A7B-AD52-CB372879DBEB}">
      <dgm:prSet/>
      <dgm:spPr/>
      <dgm:t>
        <a:bodyPr/>
        <a:lstStyle/>
        <a:p>
          <a:endParaRPr lang="en-US"/>
        </a:p>
      </dgm:t>
    </dgm:pt>
    <dgm:pt modelId="{E9A694F0-BA96-4964-91BF-57F04F124BDC}" type="sibTrans" cxnId="{CECBE8A3-54DE-4A7B-AD52-CB372879DBEB}">
      <dgm:prSet/>
      <dgm:spPr/>
      <dgm:t>
        <a:bodyPr/>
        <a:lstStyle/>
        <a:p>
          <a:endParaRPr lang="en-US"/>
        </a:p>
      </dgm:t>
    </dgm:pt>
    <dgm:pt modelId="{354CA763-ADAA-464F-83F7-6C197CE9500F}" type="pres">
      <dgm:prSet presAssocID="{AB43BD2F-7551-4B0B-9778-F561103B559A}" presName="Name0" presStyleCnt="0">
        <dgm:presLayoutVars>
          <dgm:dir/>
          <dgm:resizeHandles val="exact"/>
        </dgm:presLayoutVars>
      </dgm:prSet>
      <dgm:spPr/>
    </dgm:pt>
    <dgm:pt modelId="{8C37DA29-2A21-49FE-AA32-4DE44229AFC9}" type="pres">
      <dgm:prSet presAssocID="{A7248A6A-423D-496E-A5EF-64ED0E10BB37}" presName="node" presStyleLbl="node1" presStyleIdx="0" presStyleCnt="4">
        <dgm:presLayoutVars>
          <dgm:bulletEnabled val="1"/>
        </dgm:presLayoutVars>
      </dgm:prSet>
      <dgm:spPr/>
    </dgm:pt>
    <dgm:pt modelId="{33B98A12-97E0-4A28-B0C2-73E9B1D797A0}" type="pres">
      <dgm:prSet presAssocID="{F7171F08-F610-4E84-9C3E-8F7163E73B0F}" presName="sibTrans" presStyleLbl="sibTrans1D1" presStyleIdx="0" presStyleCnt="3"/>
      <dgm:spPr/>
    </dgm:pt>
    <dgm:pt modelId="{234805FE-0CEE-4AB0-AC1E-88161A196F34}" type="pres">
      <dgm:prSet presAssocID="{F7171F08-F610-4E84-9C3E-8F7163E73B0F}" presName="connectorText" presStyleLbl="sibTrans1D1" presStyleIdx="0" presStyleCnt="3"/>
      <dgm:spPr/>
    </dgm:pt>
    <dgm:pt modelId="{B10B5A56-8A8D-4606-BE9B-03063EEFE387}" type="pres">
      <dgm:prSet presAssocID="{F90BA55D-88AE-4FC0-A8B4-1B520702E46C}" presName="node" presStyleLbl="node1" presStyleIdx="1" presStyleCnt="4">
        <dgm:presLayoutVars>
          <dgm:bulletEnabled val="1"/>
        </dgm:presLayoutVars>
      </dgm:prSet>
      <dgm:spPr/>
    </dgm:pt>
    <dgm:pt modelId="{9C047A8B-A735-4962-9184-72C46D9E91AA}" type="pres">
      <dgm:prSet presAssocID="{EE23073A-F62E-4A56-A4D9-24A597C06964}" presName="sibTrans" presStyleLbl="sibTrans1D1" presStyleIdx="1" presStyleCnt="3"/>
      <dgm:spPr/>
    </dgm:pt>
    <dgm:pt modelId="{512B52F6-5A34-4650-A504-BB6E723D98B3}" type="pres">
      <dgm:prSet presAssocID="{EE23073A-F62E-4A56-A4D9-24A597C06964}" presName="connectorText" presStyleLbl="sibTrans1D1" presStyleIdx="1" presStyleCnt="3"/>
      <dgm:spPr/>
    </dgm:pt>
    <dgm:pt modelId="{B3F7BF3E-0A4E-43BF-8F46-F758096C7F31}" type="pres">
      <dgm:prSet presAssocID="{39056BDF-489A-4F03-962F-3C1526978BB1}" presName="node" presStyleLbl="node1" presStyleIdx="2" presStyleCnt="4">
        <dgm:presLayoutVars>
          <dgm:bulletEnabled val="1"/>
        </dgm:presLayoutVars>
      </dgm:prSet>
      <dgm:spPr/>
    </dgm:pt>
    <dgm:pt modelId="{169AB3F2-C420-416A-BF6B-92C283DB83A8}" type="pres">
      <dgm:prSet presAssocID="{CB6886A0-5264-4D05-9D77-C4CC3A3CBA74}" presName="sibTrans" presStyleLbl="sibTrans1D1" presStyleIdx="2" presStyleCnt="3"/>
      <dgm:spPr/>
    </dgm:pt>
    <dgm:pt modelId="{CF075285-C2CF-490B-B618-3677933CA447}" type="pres">
      <dgm:prSet presAssocID="{CB6886A0-5264-4D05-9D77-C4CC3A3CBA74}" presName="connectorText" presStyleLbl="sibTrans1D1" presStyleIdx="2" presStyleCnt="3"/>
      <dgm:spPr/>
    </dgm:pt>
    <dgm:pt modelId="{36EFCE7D-6158-4134-8C30-B89FF4857BDE}" type="pres">
      <dgm:prSet presAssocID="{7A8538DA-9BF0-46D1-B890-421EA158491C}" presName="node" presStyleLbl="node1" presStyleIdx="3" presStyleCnt="4">
        <dgm:presLayoutVars>
          <dgm:bulletEnabled val="1"/>
        </dgm:presLayoutVars>
      </dgm:prSet>
      <dgm:spPr/>
    </dgm:pt>
  </dgm:ptLst>
  <dgm:cxnLst>
    <dgm:cxn modelId="{3FCDFD00-F37F-4BAA-914B-09351DF9FFC9}" srcId="{AB43BD2F-7551-4B0B-9778-F561103B559A}" destId="{F90BA55D-88AE-4FC0-A8B4-1B520702E46C}" srcOrd="1" destOrd="0" parTransId="{5FF58D24-349D-4B46-94D2-5008C0716F8E}" sibTransId="{EE23073A-F62E-4A56-A4D9-24A597C06964}"/>
    <dgm:cxn modelId="{10E58828-C1E7-4E67-82B1-2AF468DEC70A}" srcId="{AB43BD2F-7551-4B0B-9778-F561103B559A}" destId="{A7248A6A-423D-496E-A5EF-64ED0E10BB37}" srcOrd="0" destOrd="0" parTransId="{015A60EA-A934-442C-8FB9-CA0A93D13BDD}" sibTransId="{F7171F08-F610-4E84-9C3E-8F7163E73B0F}"/>
    <dgm:cxn modelId="{8D80762D-9677-4C0E-9263-E68349BAABD3}" type="presOf" srcId="{7A8538DA-9BF0-46D1-B890-421EA158491C}" destId="{36EFCE7D-6158-4134-8C30-B89FF4857BDE}" srcOrd="0" destOrd="0" presId="urn:microsoft.com/office/officeart/2016/7/layout/RepeatingBendingProcessNew"/>
    <dgm:cxn modelId="{0651123C-923E-4EB5-B536-4AC972894E72}" srcId="{AB43BD2F-7551-4B0B-9778-F561103B559A}" destId="{39056BDF-489A-4F03-962F-3C1526978BB1}" srcOrd="2" destOrd="0" parTransId="{A5CBD930-A232-42A6-AED3-2DF92C185E1B}" sibTransId="{CB6886A0-5264-4D05-9D77-C4CC3A3CBA74}"/>
    <dgm:cxn modelId="{B6CA574A-C2B0-40FD-9866-F8B422F330B9}" type="presOf" srcId="{F7171F08-F610-4E84-9C3E-8F7163E73B0F}" destId="{234805FE-0CEE-4AB0-AC1E-88161A196F34}" srcOrd="1" destOrd="0" presId="urn:microsoft.com/office/officeart/2016/7/layout/RepeatingBendingProcessNew"/>
    <dgm:cxn modelId="{2D99977E-F376-4F5D-82B7-86BB112E2C0D}" type="presOf" srcId="{F7171F08-F610-4E84-9C3E-8F7163E73B0F}" destId="{33B98A12-97E0-4A28-B0C2-73E9B1D797A0}" srcOrd="0" destOrd="0" presId="urn:microsoft.com/office/officeart/2016/7/layout/RepeatingBendingProcessNew"/>
    <dgm:cxn modelId="{F7774491-CFA7-48B4-8F6A-BB3C9D28AAA5}" type="presOf" srcId="{EE23073A-F62E-4A56-A4D9-24A597C06964}" destId="{512B52F6-5A34-4650-A504-BB6E723D98B3}" srcOrd="1" destOrd="0" presId="urn:microsoft.com/office/officeart/2016/7/layout/RepeatingBendingProcessNew"/>
    <dgm:cxn modelId="{CECBE8A3-54DE-4A7B-AD52-CB372879DBEB}" srcId="{AB43BD2F-7551-4B0B-9778-F561103B559A}" destId="{7A8538DA-9BF0-46D1-B890-421EA158491C}" srcOrd="3" destOrd="0" parTransId="{5827B530-AE90-4202-B54C-593ED2F81DCA}" sibTransId="{E9A694F0-BA96-4964-91BF-57F04F124BDC}"/>
    <dgm:cxn modelId="{5A9C14AB-3106-4E4D-8C19-C7E805CB53DC}" type="presOf" srcId="{AB43BD2F-7551-4B0B-9778-F561103B559A}" destId="{354CA763-ADAA-464F-83F7-6C197CE9500F}" srcOrd="0" destOrd="0" presId="urn:microsoft.com/office/officeart/2016/7/layout/RepeatingBendingProcessNew"/>
    <dgm:cxn modelId="{F26E59AB-1415-4828-87DE-70C75C4D0E70}" type="presOf" srcId="{A7248A6A-423D-496E-A5EF-64ED0E10BB37}" destId="{8C37DA29-2A21-49FE-AA32-4DE44229AFC9}" srcOrd="0" destOrd="0" presId="urn:microsoft.com/office/officeart/2016/7/layout/RepeatingBendingProcessNew"/>
    <dgm:cxn modelId="{A62011B9-3703-45D1-9DA3-91DF213066C5}" type="presOf" srcId="{CB6886A0-5264-4D05-9D77-C4CC3A3CBA74}" destId="{169AB3F2-C420-416A-BF6B-92C283DB83A8}" srcOrd="0" destOrd="0" presId="urn:microsoft.com/office/officeart/2016/7/layout/RepeatingBendingProcessNew"/>
    <dgm:cxn modelId="{64B0E6EE-4494-4A74-A5A2-B71CA740085B}" type="presOf" srcId="{F90BA55D-88AE-4FC0-A8B4-1B520702E46C}" destId="{B10B5A56-8A8D-4606-BE9B-03063EEFE387}" srcOrd="0" destOrd="0" presId="urn:microsoft.com/office/officeart/2016/7/layout/RepeatingBendingProcessNew"/>
    <dgm:cxn modelId="{02FE0FF2-56CD-4E86-8AAD-D8656DA6C08E}" type="presOf" srcId="{39056BDF-489A-4F03-962F-3C1526978BB1}" destId="{B3F7BF3E-0A4E-43BF-8F46-F758096C7F31}" srcOrd="0" destOrd="0" presId="urn:microsoft.com/office/officeart/2016/7/layout/RepeatingBendingProcessNew"/>
    <dgm:cxn modelId="{A5CDF4F2-B9B2-4225-9930-2FA7CE4B4937}" type="presOf" srcId="{EE23073A-F62E-4A56-A4D9-24A597C06964}" destId="{9C047A8B-A735-4962-9184-72C46D9E91AA}" srcOrd="0" destOrd="0" presId="urn:microsoft.com/office/officeart/2016/7/layout/RepeatingBendingProcessNew"/>
    <dgm:cxn modelId="{757396F5-BD31-4E0D-ADF8-F80CF22C1FCE}" type="presOf" srcId="{CB6886A0-5264-4D05-9D77-C4CC3A3CBA74}" destId="{CF075285-C2CF-490B-B618-3677933CA447}" srcOrd="1" destOrd="0" presId="urn:microsoft.com/office/officeart/2016/7/layout/RepeatingBendingProcessNew"/>
    <dgm:cxn modelId="{FC976514-9729-4BAF-BDA2-050156D480A0}" type="presParOf" srcId="{354CA763-ADAA-464F-83F7-6C197CE9500F}" destId="{8C37DA29-2A21-49FE-AA32-4DE44229AFC9}" srcOrd="0" destOrd="0" presId="urn:microsoft.com/office/officeart/2016/7/layout/RepeatingBendingProcessNew"/>
    <dgm:cxn modelId="{FEA9300E-A2B7-403C-886D-AB0DDA60490F}" type="presParOf" srcId="{354CA763-ADAA-464F-83F7-6C197CE9500F}" destId="{33B98A12-97E0-4A28-B0C2-73E9B1D797A0}" srcOrd="1" destOrd="0" presId="urn:microsoft.com/office/officeart/2016/7/layout/RepeatingBendingProcessNew"/>
    <dgm:cxn modelId="{9390219D-4280-47F0-96A8-51AB3608241A}" type="presParOf" srcId="{33B98A12-97E0-4A28-B0C2-73E9B1D797A0}" destId="{234805FE-0CEE-4AB0-AC1E-88161A196F34}" srcOrd="0" destOrd="0" presId="urn:microsoft.com/office/officeart/2016/7/layout/RepeatingBendingProcessNew"/>
    <dgm:cxn modelId="{984FCF61-CB1B-4E3E-9C63-94BE2627A9FF}" type="presParOf" srcId="{354CA763-ADAA-464F-83F7-6C197CE9500F}" destId="{B10B5A56-8A8D-4606-BE9B-03063EEFE387}" srcOrd="2" destOrd="0" presId="urn:microsoft.com/office/officeart/2016/7/layout/RepeatingBendingProcessNew"/>
    <dgm:cxn modelId="{DB2F9522-8323-43D5-8980-184D047B96FC}" type="presParOf" srcId="{354CA763-ADAA-464F-83F7-6C197CE9500F}" destId="{9C047A8B-A735-4962-9184-72C46D9E91AA}" srcOrd="3" destOrd="0" presId="urn:microsoft.com/office/officeart/2016/7/layout/RepeatingBendingProcessNew"/>
    <dgm:cxn modelId="{29194C63-EAF5-4694-ACB0-72D2962B0E1E}" type="presParOf" srcId="{9C047A8B-A735-4962-9184-72C46D9E91AA}" destId="{512B52F6-5A34-4650-A504-BB6E723D98B3}" srcOrd="0" destOrd="0" presId="urn:microsoft.com/office/officeart/2016/7/layout/RepeatingBendingProcessNew"/>
    <dgm:cxn modelId="{654A7902-C8DF-40BA-8DAA-3DE8B7965BA1}" type="presParOf" srcId="{354CA763-ADAA-464F-83F7-6C197CE9500F}" destId="{B3F7BF3E-0A4E-43BF-8F46-F758096C7F31}" srcOrd="4" destOrd="0" presId="urn:microsoft.com/office/officeart/2016/7/layout/RepeatingBendingProcessNew"/>
    <dgm:cxn modelId="{CF0D1D8B-D3D2-4784-9377-935DCD685D72}" type="presParOf" srcId="{354CA763-ADAA-464F-83F7-6C197CE9500F}" destId="{169AB3F2-C420-416A-BF6B-92C283DB83A8}" srcOrd="5" destOrd="0" presId="urn:microsoft.com/office/officeart/2016/7/layout/RepeatingBendingProcessNew"/>
    <dgm:cxn modelId="{D5C12226-2748-450A-B30C-A20BE5002388}" type="presParOf" srcId="{169AB3F2-C420-416A-BF6B-92C283DB83A8}" destId="{CF075285-C2CF-490B-B618-3677933CA447}" srcOrd="0" destOrd="0" presId="urn:microsoft.com/office/officeart/2016/7/layout/RepeatingBendingProcessNew"/>
    <dgm:cxn modelId="{02C41E5D-AAF4-4724-ACD2-C40CF6C80129}" type="presParOf" srcId="{354CA763-ADAA-464F-83F7-6C197CE9500F}" destId="{36EFCE7D-6158-4134-8C30-B89FF4857BD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43BD2F-7551-4B0B-9778-F561103B559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7248A6A-423D-496E-A5EF-64ED0E10BB37}">
      <dgm:prSet custT="1"/>
      <dgm:spPr/>
      <dgm:t>
        <a:bodyPr/>
        <a:lstStyle/>
        <a:p>
          <a:r>
            <a:rPr lang="en-US" sz="1400" dirty="0"/>
            <a:t>5. A moment of silence to capture a word, a phrase or image that stood out from the passage for them.</a:t>
          </a:r>
        </a:p>
      </dgm:t>
    </dgm:pt>
    <dgm:pt modelId="{015A60EA-A934-442C-8FB9-CA0A93D13BDD}" type="parTrans" cxnId="{10E58828-C1E7-4E67-82B1-2AF468DEC70A}">
      <dgm:prSet/>
      <dgm:spPr/>
      <dgm:t>
        <a:bodyPr/>
        <a:lstStyle/>
        <a:p>
          <a:endParaRPr lang="en-US"/>
        </a:p>
      </dgm:t>
    </dgm:pt>
    <dgm:pt modelId="{F7171F08-F610-4E84-9C3E-8F7163E73B0F}" type="sibTrans" cxnId="{10E58828-C1E7-4E67-82B1-2AF468DEC70A}">
      <dgm:prSet/>
      <dgm:spPr/>
      <dgm:t>
        <a:bodyPr/>
        <a:lstStyle/>
        <a:p>
          <a:endParaRPr lang="en-US"/>
        </a:p>
      </dgm:t>
    </dgm:pt>
    <dgm:pt modelId="{F90BA55D-88AE-4FC0-A8B4-1B520702E46C}">
      <dgm:prSet custT="1"/>
      <dgm:spPr/>
      <dgm:t>
        <a:bodyPr/>
        <a:lstStyle/>
        <a:p>
          <a:r>
            <a:rPr lang="en-US" sz="1400" dirty="0"/>
            <a:t>6. Using </a:t>
          </a:r>
          <a:r>
            <a:rPr lang="en-US" sz="1400" i="1" dirty="0"/>
            <a:t>Mutual Invitation</a:t>
          </a:r>
          <a:r>
            <a:rPr lang="en-US" sz="1400" dirty="0"/>
            <a:t>, invite each person to share his or her word, phrase or image briefly. (This should take no more than 5 minutes.)</a:t>
          </a:r>
        </a:p>
      </dgm:t>
    </dgm:pt>
    <dgm:pt modelId="{5FF58D24-349D-4B46-94D2-5008C0716F8E}" type="parTrans" cxnId="{3FCDFD00-F37F-4BAA-914B-09351DF9FFC9}">
      <dgm:prSet/>
      <dgm:spPr/>
      <dgm:t>
        <a:bodyPr/>
        <a:lstStyle/>
        <a:p>
          <a:endParaRPr lang="en-US"/>
        </a:p>
      </dgm:t>
    </dgm:pt>
    <dgm:pt modelId="{EE23073A-F62E-4A56-A4D9-24A597C06964}" type="sibTrans" cxnId="{3FCDFD00-F37F-4BAA-914B-09351DF9FFC9}">
      <dgm:prSet/>
      <dgm:spPr/>
      <dgm:t>
        <a:bodyPr/>
        <a:lstStyle/>
        <a:p>
          <a:endParaRPr lang="en-US"/>
        </a:p>
      </dgm:t>
    </dgm:pt>
    <dgm:pt modelId="{39056BDF-489A-4F03-962F-3C1526978BB1}">
      <dgm:prSet custT="1"/>
      <dgm:spPr/>
      <dgm:t>
        <a:bodyPr/>
        <a:lstStyle/>
        <a:p>
          <a:r>
            <a:rPr lang="en-US" sz="1700" dirty="0"/>
            <a:t>7. The question appointed for this passage.</a:t>
          </a:r>
          <a:br>
            <a:rPr lang="en-US" sz="1700" dirty="0"/>
          </a:br>
          <a:br>
            <a:rPr lang="en-US" sz="1700" dirty="0"/>
          </a:br>
          <a:r>
            <a:rPr lang="en-US" sz="1800" b="1" i="0" dirty="0">
              <a:solidFill>
                <a:srgbClr val="FFFF00"/>
              </a:solidFill>
            </a:rPr>
            <a:t>”What do you wait for as a sign of change in how America’s racial narrative has affected your identity?</a:t>
          </a:r>
          <a:endParaRPr lang="en-US" sz="1800" b="1" i="1" dirty="0">
            <a:solidFill>
              <a:srgbClr val="FFFF00"/>
            </a:solidFill>
          </a:endParaRPr>
        </a:p>
      </dgm:t>
    </dgm:pt>
    <dgm:pt modelId="{A5CBD930-A232-42A6-AED3-2DF92C185E1B}" type="parTrans" cxnId="{0651123C-923E-4EB5-B536-4AC972894E72}">
      <dgm:prSet/>
      <dgm:spPr/>
      <dgm:t>
        <a:bodyPr/>
        <a:lstStyle/>
        <a:p>
          <a:endParaRPr lang="en-US"/>
        </a:p>
      </dgm:t>
    </dgm:pt>
    <dgm:pt modelId="{CB6886A0-5264-4D05-9D77-C4CC3A3CBA74}" type="sibTrans" cxnId="{0651123C-923E-4EB5-B536-4AC972894E72}">
      <dgm:prSet/>
      <dgm:spPr/>
      <dgm:t>
        <a:bodyPr/>
        <a:lstStyle/>
        <a:p>
          <a:endParaRPr lang="en-US"/>
        </a:p>
      </dgm:t>
    </dgm:pt>
    <dgm:pt modelId="{7A8538DA-9BF0-46D1-B890-421EA158491C}">
      <dgm:prSet custT="1"/>
      <dgm:spPr/>
      <dgm:t>
        <a:bodyPr/>
        <a:lstStyle/>
        <a:p>
          <a:r>
            <a:rPr lang="en-US" sz="1400" dirty="0"/>
            <a:t>8. Invite someone to read the passage a second time.</a:t>
          </a:r>
        </a:p>
      </dgm:t>
    </dgm:pt>
    <dgm:pt modelId="{5827B530-AE90-4202-B54C-593ED2F81DCA}" type="parTrans" cxnId="{CECBE8A3-54DE-4A7B-AD52-CB372879DBEB}">
      <dgm:prSet/>
      <dgm:spPr/>
      <dgm:t>
        <a:bodyPr/>
        <a:lstStyle/>
        <a:p>
          <a:endParaRPr lang="en-US"/>
        </a:p>
      </dgm:t>
    </dgm:pt>
    <dgm:pt modelId="{E9A694F0-BA96-4964-91BF-57F04F124BDC}" type="sibTrans" cxnId="{CECBE8A3-54DE-4A7B-AD52-CB372879DBEB}">
      <dgm:prSet/>
      <dgm:spPr/>
      <dgm:t>
        <a:bodyPr/>
        <a:lstStyle/>
        <a:p>
          <a:endParaRPr lang="en-US"/>
        </a:p>
      </dgm:t>
    </dgm:pt>
    <dgm:pt modelId="{354CA763-ADAA-464F-83F7-6C197CE9500F}" type="pres">
      <dgm:prSet presAssocID="{AB43BD2F-7551-4B0B-9778-F561103B559A}" presName="Name0" presStyleCnt="0">
        <dgm:presLayoutVars>
          <dgm:dir/>
          <dgm:resizeHandles val="exact"/>
        </dgm:presLayoutVars>
      </dgm:prSet>
      <dgm:spPr/>
    </dgm:pt>
    <dgm:pt modelId="{8C37DA29-2A21-49FE-AA32-4DE44229AFC9}" type="pres">
      <dgm:prSet presAssocID="{A7248A6A-423D-496E-A5EF-64ED0E10BB37}" presName="node" presStyleLbl="node1" presStyleIdx="0" presStyleCnt="4">
        <dgm:presLayoutVars>
          <dgm:bulletEnabled val="1"/>
        </dgm:presLayoutVars>
      </dgm:prSet>
      <dgm:spPr/>
    </dgm:pt>
    <dgm:pt modelId="{33B98A12-97E0-4A28-B0C2-73E9B1D797A0}" type="pres">
      <dgm:prSet presAssocID="{F7171F08-F610-4E84-9C3E-8F7163E73B0F}" presName="sibTrans" presStyleLbl="sibTrans1D1" presStyleIdx="0" presStyleCnt="3"/>
      <dgm:spPr/>
    </dgm:pt>
    <dgm:pt modelId="{234805FE-0CEE-4AB0-AC1E-88161A196F34}" type="pres">
      <dgm:prSet presAssocID="{F7171F08-F610-4E84-9C3E-8F7163E73B0F}" presName="connectorText" presStyleLbl="sibTrans1D1" presStyleIdx="0" presStyleCnt="3"/>
      <dgm:spPr/>
    </dgm:pt>
    <dgm:pt modelId="{B10B5A56-8A8D-4606-BE9B-03063EEFE387}" type="pres">
      <dgm:prSet presAssocID="{F90BA55D-88AE-4FC0-A8B4-1B520702E46C}" presName="node" presStyleLbl="node1" presStyleIdx="1" presStyleCnt="4">
        <dgm:presLayoutVars>
          <dgm:bulletEnabled val="1"/>
        </dgm:presLayoutVars>
      </dgm:prSet>
      <dgm:spPr/>
    </dgm:pt>
    <dgm:pt modelId="{9C047A8B-A735-4962-9184-72C46D9E91AA}" type="pres">
      <dgm:prSet presAssocID="{EE23073A-F62E-4A56-A4D9-24A597C06964}" presName="sibTrans" presStyleLbl="sibTrans1D1" presStyleIdx="1" presStyleCnt="3"/>
      <dgm:spPr/>
    </dgm:pt>
    <dgm:pt modelId="{512B52F6-5A34-4650-A504-BB6E723D98B3}" type="pres">
      <dgm:prSet presAssocID="{EE23073A-F62E-4A56-A4D9-24A597C06964}" presName="connectorText" presStyleLbl="sibTrans1D1" presStyleIdx="1" presStyleCnt="3"/>
      <dgm:spPr/>
    </dgm:pt>
    <dgm:pt modelId="{B3F7BF3E-0A4E-43BF-8F46-F758096C7F31}" type="pres">
      <dgm:prSet presAssocID="{39056BDF-489A-4F03-962F-3C1526978BB1}" presName="node" presStyleLbl="node1" presStyleIdx="2" presStyleCnt="4" custScaleX="143384" custScaleY="165048">
        <dgm:presLayoutVars>
          <dgm:bulletEnabled val="1"/>
        </dgm:presLayoutVars>
      </dgm:prSet>
      <dgm:spPr/>
    </dgm:pt>
    <dgm:pt modelId="{169AB3F2-C420-416A-BF6B-92C283DB83A8}" type="pres">
      <dgm:prSet presAssocID="{CB6886A0-5264-4D05-9D77-C4CC3A3CBA74}" presName="sibTrans" presStyleLbl="sibTrans1D1" presStyleIdx="2" presStyleCnt="3"/>
      <dgm:spPr/>
    </dgm:pt>
    <dgm:pt modelId="{CF075285-C2CF-490B-B618-3677933CA447}" type="pres">
      <dgm:prSet presAssocID="{CB6886A0-5264-4D05-9D77-C4CC3A3CBA74}" presName="connectorText" presStyleLbl="sibTrans1D1" presStyleIdx="2" presStyleCnt="3"/>
      <dgm:spPr/>
    </dgm:pt>
    <dgm:pt modelId="{36EFCE7D-6158-4134-8C30-B89FF4857BDE}" type="pres">
      <dgm:prSet presAssocID="{7A8538DA-9BF0-46D1-B890-421EA158491C}" presName="node" presStyleLbl="node1" presStyleIdx="3" presStyleCnt="4">
        <dgm:presLayoutVars>
          <dgm:bulletEnabled val="1"/>
        </dgm:presLayoutVars>
      </dgm:prSet>
      <dgm:spPr/>
    </dgm:pt>
  </dgm:ptLst>
  <dgm:cxnLst>
    <dgm:cxn modelId="{3FCDFD00-F37F-4BAA-914B-09351DF9FFC9}" srcId="{AB43BD2F-7551-4B0B-9778-F561103B559A}" destId="{F90BA55D-88AE-4FC0-A8B4-1B520702E46C}" srcOrd="1" destOrd="0" parTransId="{5FF58D24-349D-4B46-94D2-5008C0716F8E}" sibTransId="{EE23073A-F62E-4A56-A4D9-24A597C06964}"/>
    <dgm:cxn modelId="{10E58828-C1E7-4E67-82B1-2AF468DEC70A}" srcId="{AB43BD2F-7551-4B0B-9778-F561103B559A}" destId="{A7248A6A-423D-496E-A5EF-64ED0E10BB37}" srcOrd="0" destOrd="0" parTransId="{015A60EA-A934-442C-8FB9-CA0A93D13BDD}" sibTransId="{F7171F08-F610-4E84-9C3E-8F7163E73B0F}"/>
    <dgm:cxn modelId="{8D80762D-9677-4C0E-9263-E68349BAABD3}" type="presOf" srcId="{7A8538DA-9BF0-46D1-B890-421EA158491C}" destId="{36EFCE7D-6158-4134-8C30-B89FF4857BDE}" srcOrd="0" destOrd="0" presId="urn:microsoft.com/office/officeart/2016/7/layout/RepeatingBendingProcessNew"/>
    <dgm:cxn modelId="{0651123C-923E-4EB5-B536-4AC972894E72}" srcId="{AB43BD2F-7551-4B0B-9778-F561103B559A}" destId="{39056BDF-489A-4F03-962F-3C1526978BB1}" srcOrd="2" destOrd="0" parTransId="{A5CBD930-A232-42A6-AED3-2DF92C185E1B}" sibTransId="{CB6886A0-5264-4D05-9D77-C4CC3A3CBA74}"/>
    <dgm:cxn modelId="{B6CA574A-C2B0-40FD-9866-F8B422F330B9}" type="presOf" srcId="{F7171F08-F610-4E84-9C3E-8F7163E73B0F}" destId="{234805FE-0CEE-4AB0-AC1E-88161A196F34}" srcOrd="1" destOrd="0" presId="urn:microsoft.com/office/officeart/2016/7/layout/RepeatingBendingProcessNew"/>
    <dgm:cxn modelId="{2D99977E-F376-4F5D-82B7-86BB112E2C0D}" type="presOf" srcId="{F7171F08-F610-4E84-9C3E-8F7163E73B0F}" destId="{33B98A12-97E0-4A28-B0C2-73E9B1D797A0}" srcOrd="0" destOrd="0" presId="urn:microsoft.com/office/officeart/2016/7/layout/RepeatingBendingProcessNew"/>
    <dgm:cxn modelId="{F7774491-CFA7-48B4-8F6A-BB3C9D28AAA5}" type="presOf" srcId="{EE23073A-F62E-4A56-A4D9-24A597C06964}" destId="{512B52F6-5A34-4650-A504-BB6E723D98B3}" srcOrd="1" destOrd="0" presId="urn:microsoft.com/office/officeart/2016/7/layout/RepeatingBendingProcessNew"/>
    <dgm:cxn modelId="{CECBE8A3-54DE-4A7B-AD52-CB372879DBEB}" srcId="{AB43BD2F-7551-4B0B-9778-F561103B559A}" destId="{7A8538DA-9BF0-46D1-B890-421EA158491C}" srcOrd="3" destOrd="0" parTransId="{5827B530-AE90-4202-B54C-593ED2F81DCA}" sibTransId="{E9A694F0-BA96-4964-91BF-57F04F124BDC}"/>
    <dgm:cxn modelId="{5A9C14AB-3106-4E4D-8C19-C7E805CB53DC}" type="presOf" srcId="{AB43BD2F-7551-4B0B-9778-F561103B559A}" destId="{354CA763-ADAA-464F-83F7-6C197CE9500F}" srcOrd="0" destOrd="0" presId="urn:microsoft.com/office/officeart/2016/7/layout/RepeatingBendingProcessNew"/>
    <dgm:cxn modelId="{F26E59AB-1415-4828-87DE-70C75C4D0E70}" type="presOf" srcId="{A7248A6A-423D-496E-A5EF-64ED0E10BB37}" destId="{8C37DA29-2A21-49FE-AA32-4DE44229AFC9}" srcOrd="0" destOrd="0" presId="urn:microsoft.com/office/officeart/2016/7/layout/RepeatingBendingProcessNew"/>
    <dgm:cxn modelId="{A62011B9-3703-45D1-9DA3-91DF213066C5}" type="presOf" srcId="{CB6886A0-5264-4D05-9D77-C4CC3A3CBA74}" destId="{169AB3F2-C420-416A-BF6B-92C283DB83A8}" srcOrd="0" destOrd="0" presId="urn:microsoft.com/office/officeart/2016/7/layout/RepeatingBendingProcessNew"/>
    <dgm:cxn modelId="{64B0E6EE-4494-4A74-A5A2-B71CA740085B}" type="presOf" srcId="{F90BA55D-88AE-4FC0-A8B4-1B520702E46C}" destId="{B10B5A56-8A8D-4606-BE9B-03063EEFE387}" srcOrd="0" destOrd="0" presId="urn:microsoft.com/office/officeart/2016/7/layout/RepeatingBendingProcessNew"/>
    <dgm:cxn modelId="{02FE0FF2-56CD-4E86-8AAD-D8656DA6C08E}" type="presOf" srcId="{39056BDF-489A-4F03-962F-3C1526978BB1}" destId="{B3F7BF3E-0A4E-43BF-8F46-F758096C7F31}" srcOrd="0" destOrd="0" presId="urn:microsoft.com/office/officeart/2016/7/layout/RepeatingBendingProcessNew"/>
    <dgm:cxn modelId="{A5CDF4F2-B9B2-4225-9930-2FA7CE4B4937}" type="presOf" srcId="{EE23073A-F62E-4A56-A4D9-24A597C06964}" destId="{9C047A8B-A735-4962-9184-72C46D9E91AA}" srcOrd="0" destOrd="0" presId="urn:microsoft.com/office/officeart/2016/7/layout/RepeatingBendingProcessNew"/>
    <dgm:cxn modelId="{757396F5-BD31-4E0D-ADF8-F80CF22C1FCE}" type="presOf" srcId="{CB6886A0-5264-4D05-9D77-C4CC3A3CBA74}" destId="{CF075285-C2CF-490B-B618-3677933CA447}" srcOrd="1" destOrd="0" presId="urn:microsoft.com/office/officeart/2016/7/layout/RepeatingBendingProcessNew"/>
    <dgm:cxn modelId="{FC976514-9729-4BAF-BDA2-050156D480A0}" type="presParOf" srcId="{354CA763-ADAA-464F-83F7-6C197CE9500F}" destId="{8C37DA29-2A21-49FE-AA32-4DE44229AFC9}" srcOrd="0" destOrd="0" presId="urn:microsoft.com/office/officeart/2016/7/layout/RepeatingBendingProcessNew"/>
    <dgm:cxn modelId="{FEA9300E-A2B7-403C-886D-AB0DDA60490F}" type="presParOf" srcId="{354CA763-ADAA-464F-83F7-6C197CE9500F}" destId="{33B98A12-97E0-4A28-B0C2-73E9B1D797A0}" srcOrd="1" destOrd="0" presId="urn:microsoft.com/office/officeart/2016/7/layout/RepeatingBendingProcessNew"/>
    <dgm:cxn modelId="{9390219D-4280-47F0-96A8-51AB3608241A}" type="presParOf" srcId="{33B98A12-97E0-4A28-B0C2-73E9B1D797A0}" destId="{234805FE-0CEE-4AB0-AC1E-88161A196F34}" srcOrd="0" destOrd="0" presId="urn:microsoft.com/office/officeart/2016/7/layout/RepeatingBendingProcessNew"/>
    <dgm:cxn modelId="{984FCF61-CB1B-4E3E-9C63-94BE2627A9FF}" type="presParOf" srcId="{354CA763-ADAA-464F-83F7-6C197CE9500F}" destId="{B10B5A56-8A8D-4606-BE9B-03063EEFE387}" srcOrd="2" destOrd="0" presId="urn:microsoft.com/office/officeart/2016/7/layout/RepeatingBendingProcessNew"/>
    <dgm:cxn modelId="{DB2F9522-8323-43D5-8980-184D047B96FC}" type="presParOf" srcId="{354CA763-ADAA-464F-83F7-6C197CE9500F}" destId="{9C047A8B-A735-4962-9184-72C46D9E91AA}" srcOrd="3" destOrd="0" presId="urn:microsoft.com/office/officeart/2016/7/layout/RepeatingBendingProcessNew"/>
    <dgm:cxn modelId="{29194C63-EAF5-4694-ACB0-72D2962B0E1E}" type="presParOf" srcId="{9C047A8B-A735-4962-9184-72C46D9E91AA}" destId="{512B52F6-5A34-4650-A504-BB6E723D98B3}" srcOrd="0" destOrd="0" presId="urn:microsoft.com/office/officeart/2016/7/layout/RepeatingBendingProcessNew"/>
    <dgm:cxn modelId="{654A7902-C8DF-40BA-8DAA-3DE8B7965BA1}" type="presParOf" srcId="{354CA763-ADAA-464F-83F7-6C197CE9500F}" destId="{B3F7BF3E-0A4E-43BF-8F46-F758096C7F31}" srcOrd="4" destOrd="0" presId="urn:microsoft.com/office/officeart/2016/7/layout/RepeatingBendingProcessNew"/>
    <dgm:cxn modelId="{CF0D1D8B-D3D2-4784-9377-935DCD685D72}" type="presParOf" srcId="{354CA763-ADAA-464F-83F7-6C197CE9500F}" destId="{169AB3F2-C420-416A-BF6B-92C283DB83A8}" srcOrd="5" destOrd="0" presId="urn:microsoft.com/office/officeart/2016/7/layout/RepeatingBendingProcessNew"/>
    <dgm:cxn modelId="{D5C12226-2748-450A-B30C-A20BE5002388}" type="presParOf" srcId="{169AB3F2-C420-416A-BF6B-92C283DB83A8}" destId="{CF075285-C2CF-490B-B618-3677933CA447}" srcOrd="0" destOrd="0" presId="urn:microsoft.com/office/officeart/2016/7/layout/RepeatingBendingProcessNew"/>
    <dgm:cxn modelId="{02C41E5D-AAF4-4724-ACD2-C40CF6C80129}" type="presParOf" srcId="{354CA763-ADAA-464F-83F7-6C197CE9500F}" destId="{36EFCE7D-6158-4134-8C30-B89FF4857BD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43BD2F-7551-4B0B-9778-F561103B559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7248A6A-423D-496E-A5EF-64ED0E10BB37}">
      <dgm:prSet custT="1"/>
      <dgm:spPr/>
      <dgm:t>
        <a:bodyPr/>
        <a:lstStyle/>
        <a:p>
          <a:r>
            <a:rPr lang="en-US" sz="1600" dirty="0"/>
            <a:t>9. A moment of silence to reflect on the question.</a:t>
          </a:r>
          <a:br>
            <a:rPr lang="en-US" sz="1600" dirty="0"/>
          </a:br>
          <a:endParaRPr lang="en-US" sz="1600" dirty="0"/>
        </a:p>
      </dgm:t>
    </dgm:pt>
    <dgm:pt modelId="{015A60EA-A934-442C-8FB9-CA0A93D13BDD}" type="parTrans" cxnId="{10E58828-C1E7-4E67-82B1-2AF468DEC70A}">
      <dgm:prSet/>
      <dgm:spPr/>
      <dgm:t>
        <a:bodyPr/>
        <a:lstStyle/>
        <a:p>
          <a:endParaRPr lang="en-US"/>
        </a:p>
      </dgm:t>
    </dgm:pt>
    <dgm:pt modelId="{F7171F08-F610-4E84-9C3E-8F7163E73B0F}" type="sibTrans" cxnId="{10E58828-C1E7-4E67-82B1-2AF468DEC70A}">
      <dgm:prSet/>
      <dgm:spPr/>
      <dgm:t>
        <a:bodyPr/>
        <a:lstStyle/>
        <a:p>
          <a:endParaRPr lang="en-US"/>
        </a:p>
      </dgm:t>
    </dgm:pt>
    <dgm:pt modelId="{F90BA55D-88AE-4FC0-A8B4-1B520702E46C}">
      <dgm:prSet custT="1"/>
      <dgm:spPr/>
      <dgm:t>
        <a:bodyPr/>
        <a:lstStyle/>
        <a:p>
          <a:r>
            <a:rPr lang="en-US" sz="1600" dirty="0"/>
            <a:t>10. Using Mutual Invitation, invite each person to share his or her reflection.</a:t>
          </a:r>
        </a:p>
      </dgm:t>
    </dgm:pt>
    <dgm:pt modelId="{5FF58D24-349D-4B46-94D2-5008C0716F8E}" type="parTrans" cxnId="{3FCDFD00-F37F-4BAA-914B-09351DF9FFC9}">
      <dgm:prSet/>
      <dgm:spPr/>
      <dgm:t>
        <a:bodyPr/>
        <a:lstStyle/>
        <a:p>
          <a:endParaRPr lang="en-US"/>
        </a:p>
      </dgm:t>
    </dgm:pt>
    <dgm:pt modelId="{EE23073A-F62E-4A56-A4D9-24A597C06964}" type="sibTrans" cxnId="{3FCDFD00-F37F-4BAA-914B-09351DF9FFC9}">
      <dgm:prSet/>
      <dgm:spPr/>
      <dgm:t>
        <a:bodyPr/>
        <a:lstStyle/>
        <a:p>
          <a:endParaRPr lang="en-US"/>
        </a:p>
      </dgm:t>
    </dgm:pt>
    <dgm:pt modelId="{39056BDF-489A-4F03-962F-3C1526978BB1}">
      <dgm:prSet custT="1"/>
      <dgm:spPr/>
      <dgm:t>
        <a:bodyPr/>
        <a:lstStyle/>
        <a:p>
          <a:r>
            <a:rPr lang="en-US" sz="1400" dirty="0"/>
            <a:t>11. Invite participants to consider the following question while listening to the passage again.</a:t>
          </a:r>
          <a:br>
            <a:rPr lang="en-US" sz="1400" dirty="0"/>
          </a:br>
          <a:br>
            <a:rPr lang="en-US" sz="1400" dirty="0"/>
          </a:br>
          <a:r>
            <a:rPr lang="en-US" sz="1800" b="1" i="1" dirty="0">
              <a:solidFill>
                <a:srgbClr val="FFFF00"/>
              </a:solidFill>
            </a:rPr>
            <a:t>“What does God invite you to do, be or change through this passage?”</a:t>
          </a:r>
          <a:endParaRPr lang="en-US" sz="1800" dirty="0">
            <a:solidFill>
              <a:srgbClr val="FFFF00"/>
            </a:solidFill>
          </a:endParaRPr>
        </a:p>
      </dgm:t>
    </dgm:pt>
    <dgm:pt modelId="{A5CBD930-A232-42A6-AED3-2DF92C185E1B}" type="parTrans" cxnId="{0651123C-923E-4EB5-B536-4AC972894E72}">
      <dgm:prSet/>
      <dgm:spPr/>
      <dgm:t>
        <a:bodyPr/>
        <a:lstStyle/>
        <a:p>
          <a:endParaRPr lang="en-US"/>
        </a:p>
      </dgm:t>
    </dgm:pt>
    <dgm:pt modelId="{CB6886A0-5264-4D05-9D77-C4CC3A3CBA74}" type="sibTrans" cxnId="{0651123C-923E-4EB5-B536-4AC972894E72}">
      <dgm:prSet/>
      <dgm:spPr/>
      <dgm:t>
        <a:bodyPr/>
        <a:lstStyle/>
        <a:p>
          <a:endParaRPr lang="en-US"/>
        </a:p>
      </dgm:t>
    </dgm:pt>
    <dgm:pt modelId="{7A8538DA-9BF0-46D1-B890-421EA158491C}">
      <dgm:prSet custT="1"/>
      <dgm:spPr/>
      <dgm:t>
        <a:bodyPr/>
        <a:lstStyle/>
        <a:p>
          <a:r>
            <a:rPr lang="en-US" sz="1600" dirty="0"/>
            <a:t>12. Invite someone to read the passage a third time.</a:t>
          </a:r>
        </a:p>
      </dgm:t>
    </dgm:pt>
    <dgm:pt modelId="{5827B530-AE90-4202-B54C-593ED2F81DCA}" type="parTrans" cxnId="{CECBE8A3-54DE-4A7B-AD52-CB372879DBEB}">
      <dgm:prSet/>
      <dgm:spPr/>
      <dgm:t>
        <a:bodyPr/>
        <a:lstStyle/>
        <a:p>
          <a:endParaRPr lang="en-US"/>
        </a:p>
      </dgm:t>
    </dgm:pt>
    <dgm:pt modelId="{E9A694F0-BA96-4964-91BF-57F04F124BDC}" type="sibTrans" cxnId="{CECBE8A3-54DE-4A7B-AD52-CB372879DBEB}">
      <dgm:prSet/>
      <dgm:spPr/>
      <dgm:t>
        <a:bodyPr/>
        <a:lstStyle/>
        <a:p>
          <a:endParaRPr lang="en-US"/>
        </a:p>
      </dgm:t>
    </dgm:pt>
    <dgm:pt modelId="{354CA763-ADAA-464F-83F7-6C197CE9500F}" type="pres">
      <dgm:prSet presAssocID="{AB43BD2F-7551-4B0B-9778-F561103B559A}" presName="Name0" presStyleCnt="0">
        <dgm:presLayoutVars>
          <dgm:dir/>
          <dgm:resizeHandles val="exact"/>
        </dgm:presLayoutVars>
      </dgm:prSet>
      <dgm:spPr/>
    </dgm:pt>
    <dgm:pt modelId="{8C37DA29-2A21-49FE-AA32-4DE44229AFC9}" type="pres">
      <dgm:prSet presAssocID="{A7248A6A-423D-496E-A5EF-64ED0E10BB37}" presName="node" presStyleLbl="node1" presStyleIdx="0" presStyleCnt="4">
        <dgm:presLayoutVars>
          <dgm:bulletEnabled val="1"/>
        </dgm:presLayoutVars>
      </dgm:prSet>
      <dgm:spPr/>
    </dgm:pt>
    <dgm:pt modelId="{33B98A12-97E0-4A28-B0C2-73E9B1D797A0}" type="pres">
      <dgm:prSet presAssocID="{F7171F08-F610-4E84-9C3E-8F7163E73B0F}" presName="sibTrans" presStyleLbl="sibTrans1D1" presStyleIdx="0" presStyleCnt="3"/>
      <dgm:spPr/>
    </dgm:pt>
    <dgm:pt modelId="{234805FE-0CEE-4AB0-AC1E-88161A196F34}" type="pres">
      <dgm:prSet presAssocID="{F7171F08-F610-4E84-9C3E-8F7163E73B0F}" presName="connectorText" presStyleLbl="sibTrans1D1" presStyleIdx="0" presStyleCnt="3"/>
      <dgm:spPr/>
    </dgm:pt>
    <dgm:pt modelId="{B10B5A56-8A8D-4606-BE9B-03063EEFE387}" type="pres">
      <dgm:prSet presAssocID="{F90BA55D-88AE-4FC0-A8B4-1B520702E46C}" presName="node" presStyleLbl="node1" presStyleIdx="1" presStyleCnt="4">
        <dgm:presLayoutVars>
          <dgm:bulletEnabled val="1"/>
        </dgm:presLayoutVars>
      </dgm:prSet>
      <dgm:spPr/>
    </dgm:pt>
    <dgm:pt modelId="{9C047A8B-A735-4962-9184-72C46D9E91AA}" type="pres">
      <dgm:prSet presAssocID="{EE23073A-F62E-4A56-A4D9-24A597C06964}" presName="sibTrans" presStyleLbl="sibTrans1D1" presStyleIdx="1" presStyleCnt="3"/>
      <dgm:spPr/>
    </dgm:pt>
    <dgm:pt modelId="{512B52F6-5A34-4650-A504-BB6E723D98B3}" type="pres">
      <dgm:prSet presAssocID="{EE23073A-F62E-4A56-A4D9-24A597C06964}" presName="connectorText" presStyleLbl="sibTrans1D1" presStyleIdx="1" presStyleCnt="3"/>
      <dgm:spPr/>
    </dgm:pt>
    <dgm:pt modelId="{B3F7BF3E-0A4E-43BF-8F46-F758096C7F31}" type="pres">
      <dgm:prSet presAssocID="{39056BDF-489A-4F03-962F-3C1526978BB1}" presName="node" presStyleLbl="node1" presStyleIdx="2" presStyleCnt="4" custScaleX="153449" custScaleY="158839">
        <dgm:presLayoutVars>
          <dgm:bulletEnabled val="1"/>
        </dgm:presLayoutVars>
      </dgm:prSet>
      <dgm:spPr/>
    </dgm:pt>
    <dgm:pt modelId="{169AB3F2-C420-416A-BF6B-92C283DB83A8}" type="pres">
      <dgm:prSet presAssocID="{CB6886A0-5264-4D05-9D77-C4CC3A3CBA74}" presName="sibTrans" presStyleLbl="sibTrans1D1" presStyleIdx="2" presStyleCnt="3"/>
      <dgm:spPr/>
    </dgm:pt>
    <dgm:pt modelId="{CF075285-C2CF-490B-B618-3677933CA447}" type="pres">
      <dgm:prSet presAssocID="{CB6886A0-5264-4D05-9D77-C4CC3A3CBA74}" presName="connectorText" presStyleLbl="sibTrans1D1" presStyleIdx="2" presStyleCnt="3"/>
      <dgm:spPr/>
    </dgm:pt>
    <dgm:pt modelId="{36EFCE7D-6158-4134-8C30-B89FF4857BDE}" type="pres">
      <dgm:prSet presAssocID="{7A8538DA-9BF0-46D1-B890-421EA158491C}" presName="node" presStyleLbl="node1" presStyleIdx="3" presStyleCnt="4">
        <dgm:presLayoutVars>
          <dgm:bulletEnabled val="1"/>
        </dgm:presLayoutVars>
      </dgm:prSet>
      <dgm:spPr/>
    </dgm:pt>
  </dgm:ptLst>
  <dgm:cxnLst>
    <dgm:cxn modelId="{3FCDFD00-F37F-4BAA-914B-09351DF9FFC9}" srcId="{AB43BD2F-7551-4B0B-9778-F561103B559A}" destId="{F90BA55D-88AE-4FC0-A8B4-1B520702E46C}" srcOrd="1" destOrd="0" parTransId="{5FF58D24-349D-4B46-94D2-5008C0716F8E}" sibTransId="{EE23073A-F62E-4A56-A4D9-24A597C06964}"/>
    <dgm:cxn modelId="{10E58828-C1E7-4E67-82B1-2AF468DEC70A}" srcId="{AB43BD2F-7551-4B0B-9778-F561103B559A}" destId="{A7248A6A-423D-496E-A5EF-64ED0E10BB37}" srcOrd="0" destOrd="0" parTransId="{015A60EA-A934-442C-8FB9-CA0A93D13BDD}" sibTransId="{F7171F08-F610-4E84-9C3E-8F7163E73B0F}"/>
    <dgm:cxn modelId="{8D80762D-9677-4C0E-9263-E68349BAABD3}" type="presOf" srcId="{7A8538DA-9BF0-46D1-B890-421EA158491C}" destId="{36EFCE7D-6158-4134-8C30-B89FF4857BDE}" srcOrd="0" destOrd="0" presId="urn:microsoft.com/office/officeart/2016/7/layout/RepeatingBendingProcessNew"/>
    <dgm:cxn modelId="{0651123C-923E-4EB5-B536-4AC972894E72}" srcId="{AB43BD2F-7551-4B0B-9778-F561103B559A}" destId="{39056BDF-489A-4F03-962F-3C1526978BB1}" srcOrd="2" destOrd="0" parTransId="{A5CBD930-A232-42A6-AED3-2DF92C185E1B}" sibTransId="{CB6886A0-5264-4D05-9D77-C4CC3A3CBA74}"/>
    <dgm:cxn modelId="{B6CA574A-C2B0-40FD-9866-F8B422F330B9}" type="presOf" srcId="{F7171F08-F610-4E84-9C3E-8F7163E73B0F}" destId="{234805FE-0CEE-4AB0-AC1E-88161A196F34}" srcOrd="1" destOrd="0" presId="urn:microsoft.com/office/officeart/2016/7/layout/RepeatingBendingProcessNew"/>
    <dgm:cxn modelId="{2D99977E-F376-4F5D-82B7-86BB112E2C0D}" type="presOf" srcId="{F7171F08-F610-4E84-9C3E-8F7163E73B0F}" destId="{33B98A12-97E0-4A28-B0C2-73E9B1D797A0}" srcOrd="0" destOrd="0" presId="urn:microsoft.com/office/officeart/2016/7/layout/RepeatingBendingProcessNew"/>
    <dgm:cxn modelId="{F7774491-CFA7-48B4-8F6A-BB3C9D28AAA5}" type="presOf" srcId="{EE23073A-F62E-4A56-A4D9-24A597C06964}" destId="{512B52F6-5A34-4650-A504-BB6E723D98B3}" srcOrd="1" destOrd="0" presId="urn:microsoft.com/office/officeart/2016/7/layout/RepeatingBendingProcessNew"/>
    <dgm:cxn modelId="{CECBE8A3-54DE-4A7B-AD52-CB372879DBEB}" srcId="{AB43BD2F-7551-4B0B-9778-F561103B559A}" destId="{7A8538DA-9BF0-46D1-B890-421EA158491C}" srcOrd="3" destOrd="0" parTransId="{5827B530-AE90-4202-B54C-593ED2F81DCA}" sibTransId="{E9A694F0-BA96-4964-91BF-57F04F124BDC}"/>
    <dgm:cxn modelId="{5A9C14AB-3106-4E4D-8C19-C7E805CB53DC}" type="presOf" srcId="{AB43BD2F-7551-4B0B-9778-F561103B559A}" destId="{354CA763-ADAA-464F-83F7-6C197CE9500F}" srcOrd="0" destOrd="0" presId="urn:microsoft.com/office/officeart/2016/7/layout/RepeatingBendingProcessNew"/>
    <dgm:cxn modelId="{F26E59AB-1415-4828-87DE-70C75C4D0E70}" type="presOf" srcId="{A7248A6A-423D-496E-A5EF-64ED0E10BB37}" destId="{8C37DA29-2A21-49FE-AA32-4DE44229AFC9}" srcOrd="0" destOrd="0" presId="urn:microsoft.com/office/officeart/2016/7/layout/RepeatingBendingProcessNew"/>
    <dgm:cxn modelId="{A62011B9-3703-45D1-9DA3-91DF213066C5}" type="presOf" srcId="{CB6886A0-5264-4D05-9D77-C4CC3A3CBA74}" destId="{169AB3F2-C420-416A-BF6B-92C283DB83A8}" srcOrd="0" destOrd="0" presId="urn:microsoft.com/office/officeart/2016/7/layout/RepeatingBendingProcessNew"/>
    <dgm:cxn modelId="{64B0E6EE-4494-4A74-A5A2-B71CA740085B}" type="presOf" srcId="{F90BA55D-88AE-4FC0-A8B4-1B520702E46C}" destId="{B10B5A56-8A8D-4606-BE9B-03063EEFE387}" srcOrd="0" destOrd="0" presId="urn:microsoft.com/office/officeart/2016/7/layout/RepeatingBendingProcessNew"/>
    <dgm:cxn modelId="{02FE0FF2-56CD-4E86-8AAD-D8656DA6C08E}" type="presOf" srcId="{39056BDF-489A-4F03-962F-3C1526978BB1}" destId="{B3F7BF3E-0A4E-43BF-8F46-F758096C7F31}" srcOrd="0" destOrd="0" presId="urn:microsoft.com/office/officeart/2016/7/layout/RepeatingBendingProcessNew"/>
    <dgm:cxn modelId="{A5CDF4F2-B9B2-4225-9930-2FA7CE4B4937}" type="presOf" srcId="{EE23073A-F62E-4A56-A4D9-24A597C06964}" destId="{9C047A8B-A735-4962-9184-72C46D9E91AA}" srcOrd="0" destOrd="0" presId="urn:microsoft.com/office/officeart/2016/7/layout/RepeatingBendingProcessNew"/>
    <dgm:cxn modelId="{757396F5-BD31-4E0D-ADF8-F80CF22C1FCE}" type="presOf" srcId="{CB6886A0-5264-4D05-9D77-C4CC3A3CBA74}" destId="{CF075285-C2CF-490B-B618-3677933CA447}" srcOrd="1" destOrd="0" presId="urn:microsoft.com/office/officeart/2016/7/layout/RepeatingBendingProcessNew"/>
    <dgm:cxn modelId="{FC976514-9729-4BAF-BDA2-050156D480A0}" type="presParOf" srcId="{354CA763-ADAA-464F-83F7-6C197CE9500F}" destId="{8C37DA29-2A21-49FE-AA32-4DE44229AFC9}" srcOrd="0" destOrd="0" presId="urn:microsoft.com/office/officeart/2016/7/layout/RepeatingBendingProcessNew"/>
    <dgm:cxn modelId="{FEA9300E-A2B7-403C-886D-AB0DDA60490F}" type="presParOf" srcId="{354CA763-ADAA-464F-83F7-6C197CE9500F}" destId="{33B98A12-97E0-4A28-B0C2-73E9B1D797A0}" srcOrd="1" destOrd="0" presId="urn:microsoft.com/office/officeart/2016/7/layout/RepeatingBendingProcessNew"/>
    <dgm:cxn modelId="{9390219D-4280-47F0-96A8-51AB3608241A}" type="presParOf" srcId="{33B98A12-97E0-4A28-B0C2-73E9B1D797A0}" destId="{234805FE-0CEE-4AB0-AC1E-88161A196F34}" srcOrd="0" destOrd="0" presId="urn:microsoft.com/office/officeart/2016/7/layout/RepeatingBendingProcessNew"/>
    <dgm:cxn modelId="{984FCF61-CB1B-4E3E-9C63-94BE2627A9FF}" type="presParOf" srcId="{354CA763-ADAA-464F-83F7-6C197CE9500F}" destId="{B10B5A56-8A8D-4606-BE9B-03063EEFE387}" srcOrd="2" destOrd="0" presId="urn:microsoft.com/office/officeart/2016/7/layout/RepeatingBendingProcessNew"/>
    <dgm:cxn modelId="{DB2F9522-8323-43D5-8980-184D047B96FC}" type="presParOf" srcId="{354CA763-ADAA-464F-83F7-6C197CE9500F}" destId="{9C047A8B-A735-4962-9184-72C46D9E91AA}" srcOrd="3" destOrd="0" presId="urn:microsoft.com/office/officeart/2016/7/layout/RepeatingBendingProcessNew"/>
    <dgm:cxn modelId="{29194C63-EAF5-4694-ACB0-72D2962B0E1E}" type="presParOf" srcId="{9C047A8B-A735-4962-9184-72C46D9E91AA}" destId="{512B52F6-5A34-4650-A504-BB6E723D98B3}" srcOrd="0" destOrd="0" presId="urn:microsoft.com/office/officeart/2016/7/layout/RepeatingBendingProcessNew"/>
    <dgm:cxn modelId="{654A7902-C8DF-40BA-8DAA-3DE8B7965BA1}" type="presParOf" srcId="{354CA763-ADAA-464F-83F7-6C197CE9500F}" destId="{B3F7BF3E-0A4E-43BF-8F46-F758096C7F31}" srcOrd="4" destOrd="0" presId="urn:microsoft.com/office/officeart/2016/7/layout/RepeatingBendingProcessNew"/>
    <dgm:cxn modelId="{CF0D1D8B-D3D2-4784-9377-935DCD685D72}" type="presParOf" srcId="{354CA763-ADAA-464F-83F7-6C197CE9500F}" destId="{169AB3F2-C420-416A-BF6B-92C283DB83A8}" srcOrd="5" destOrd="0" presId="urn:microsoft.com/office/officeart/2016/7/layout/RepeatingBendingProcessNew"/>
    <dgm:cxn modelId="{D5C12226-2748-450A-B30C-A20BE5002388}" type="presParOf" srcId="{169AB3F2-C420-416A-BF6B-92C283DB83A8}" destId="{CF075285-C2CF-490B-B618-3677933CA447}" srcOrd="0" destOrd="0" presId="urn:microsoft.com/office/officeart/2016/7/layout/RepeatingBendingProcessNew"/>
    <dgm:cxn modelId="{02C41E5D-AAF4-4724-ACD2-C40CF6C80129}" type="presParOf" srcId="{354CA763-ADAA-464F-83F7-6C197CE9500F}" destId="{36EFCE7D-6158-4134-8C30-B89FF4857BD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43BD2F-7551-4B0B-9778-F561103B559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7248A6A-423D-496E-A5EF-64ED0E10BB37}">
      <dgm:prSet custT="1"/>
      <dgm:spPr/>
      <dgm:t>
        <a:bodyPr/>
        <a:lstStyle/>
        <a:p>
          <a:r>
            <a:rPr lang="en-US" sz="1600" dirty="0"/>
            <a:t>13. A moment of silence to reflect on the question.</a:t>
          </a:r>
        </a:p>
      </dgm:t>
    </dgm:pt>
    <dgm:pt modelId="{015A60EA-A934-442C-8FB9-CA0A93D13BDD}" type="parTrans" cxnId="{10E58828-C1E7-4E67-82B1-2AF468DEC70A}">
      <dgm:prSet/>
      <dgm:spPr/>
      <dgm:t>
        <a:bodyPr/>
        <a:lstStyle/>
        <a:p>
          <a:endParaRPr lang="en-US"/>
        </a:p>
      </dgm:t>
    </dgm:pt>
    <dgm:pt modelId="{F7171F08-F610-4E84-9C3E-8F7163E73B0F}" type="sibTrans" cxnId="{10E58828-C1E7-4E67-82B1-2AF468DEC70A}">
      <dgm:prSet/>
      <dgm:spPr/>
      <dgm:t>
        <a:bodyPr/>
        <a:lstStyle/>
        <a:p>
          <a:endParaRPr lang="en-US"/>
        </a:p>
      </dgm:t>
    </dgm:pt>
    <dgm:pt modelId="{F90BA55D-88AE-4FC0-A8B4-1B520702E46C}">
      <dgm:prSet custT="1"/>
      <dgm:spPr/>
      <dgm:t>
        <a:bodyPr/>
        <a:lstStyle/>
        <a:p>
          <a:r>
            <a:rPr lang="en-US" sz="1600" dirty="0"/>
            <a:t>14. Using Mutual Invitation, invite each person to share his or her reflection.</a:t>
          </a:r>
        </a:p>
      </dgm:t>
    </dgm:pt>
    <dgm:pt modelId="{5FF58D24-349D-4B46-94D2-5008C0716F8E}" type="parTrans" cxnId="{3FCDFD00-F37F-4BAA-914B-09351DF9FFC9}">
      <dgm:prSet/>
      <dgm:spPr/>
      <dgm:t>
        <a:bodyPr/>
        <a:lstStyle/>
        <a:p>
          <a:endParaRPr lang="en-US"/>
        </a:p>
      </dgm:t>
    </dgm:pt>
    <dgm:pt modelId="{EE23073A-F62E-4A56-A4D9-24A597C06964}" type="sibTrans" cxnId="{3FCDFD00-F37F-4BAA-914B-09351DF9FFC9}">
      <dgm:prSet/>
      <dgm:spPr/>
      <dgm:t>
        <a:bodyPr/>
        <a:lstStyle/>
        <a:p>
          <a:endParaRPr lang="en-US"/>
        </a:p>
      </dgm:t>
    </dgm:pt>
    <dgm:pt modelId="{7A8538DA-9BF0-46D1-B890-421EA158491C}">
      <dgm:prSet custT="1"/>
      <dgm:spPr/>
      <dgm:t>
        <a:bodyPr/>
        <a:lstStyle/>
        <a:p>
          <a:r>
            <a:rPr lang="en-US" sz="1400" dirty="0"/>
            <a:t>End the session with a prayer circle:</a:t>
          </a:r>
        </a:p>
        <a:p>
          <a:r>
            <a:rPr lang="en-US" sz="1400" dirty="0"/>
            <a:t>Invite participants to join hands in a circle. </a:t>
          </a:r>
          <a:br>
            <a:rPr lang="en-US" sz="1400" dirty="0"/>
          </a:br>
          <a:r>
            <a:rPr lang="en-US" sz="1400" dirty="0"/>
            <a:t>	Invite each person to mentally complete the sentences:</a:t>
          </a:r>
        </a:p>
        <a:p>
          <a:r>
            <a:rPr lang="en-US" sz="1600" b="1" i="1" dirty="0">
              <a:solidFill>
                <a:srgbClr val="FFFF00"/>
              </a:solidFill>
            </a:rPr>
            <a:t>I thank God today . . .</a:t>
          </a:r>
        </a:p>
        <a:p>
          <a:r>
            <a:rPr lang="en-US" sz="1600" b="1" i="1" dirty="0">
              <a:solidFill>
                <a:srgbClr val="FFFF00"/>
              </a:solidFill>
            </a:rPr>
            <a:t>I ask God today . . .</a:t>
          </a:r>
        </a:p>
        <a:p>
          <a:r>
            <a:rPr lang="en-US" sz="1400" dirty="0"/>
            <a:t>The leader will begin by sharing his or her prayers. After he or she has shared, the leader then squeezes the hand of the person to the right. That will be the signal for the next person to share his or her prayers. </a:t>
          </a:r>
          <a:br>
            <a:rPr lang="en-US" sz="1400" dirty="0"/>
          </a:br>
          <a:r>
            <a:rPr lang="en-US" sz="1400" dirty="0"/>
            <a:t>If the person does not want to share, he or she can simply pass the pulse to the next person. When the pulse comes back to the leader, he or she can begin the Lord’s Prayer and invite everyone to join in.</a:t>
          </a:r>
        </a:p>
      </dgm:t>
    </dgm:pt>
    <dgm:pt modelId="{5827B530-AE90-4202-B54C-593ED2F81DCA}" type="parTrans" cxnId="{CECBE8A3-54DE-4A7B-AD52-CB372879DBEB}">
      <dgm:prSet/>
      <dgm:spPr/>
      <dgm:t>
        <a:bodyPr/>
        <a:lstStyle/>
        <a:p>
          <a:endParaRPr lang="en-US"/>
        </a:p>
      </dgm:t>
    </dgm:pt>
    <dgm:pt modelId="{E9A694F0-BA96-4964-91BF-57F04F124BDC}" type="sibTrans" cxnId="{CECBE8A3-54DE-4A7B-AD52-CB372879DBEB}">
      <dgm:prSet/>
      <dgm:spPr/>
      <dgm:t>
        <a:bodyPr/>
        <a:lstStyle/>
        <a:p>
          <a:endParaRPr lang="en-US"/>
        </a:p>
      </dgm:t>
    </dgm:pt>
    <dgm:pt modelId="{354CA763-ADAA-464F-83F7-6C197CE9500F}" type="pres">
      <dgm:prSet presAssocID="{AB43BD2F-7551-4B0B-9778-F561103B559A}" presName="Name0" presStyleCnt="0">
        <dgm:presLayoutVars>
          <dgm:dir/>
          <dgm:resizeHandles val="exact"/>
        </dgm:presLayoutVars>
      </dgm:prSet>
      <dgm:spPr/>
    </dgm:pt>
    <dgm:pt modelId="{8C37DA29-2A21-49FE-AA32-4DE44229AFC9}" type="pres">
      <dgm:prSet presAssocID="{A7248A6A-423D-496E-A5EF-64ED0E10BB37}" presName="node" presStyleLbl="node1" presStyleIdx="0" presStyleCnt="3">
        <dgm:presLayoutVars>
          <dgm:bulletEnabled val="1"/>
        </dgm:presLayoutVars>
      </dgm:prSet>
      <dgm:spPr/>
    </dgm:pt>
    <dgm:pt modelId="{33B98A12-97E0-4A28-B0C2-73E9B1D797A0}" type="pres">
      <dgm:prSet presAssocID="{F7171F08-F610-4E84-9C3E-8F7163E73B0F}" presName="sibTrans" presStyleLbl="sibTrans1D1" presStyleIdx="0" presStyleCnt="2"/>
      <dgm:spPr/>
    </dgm:pt>
    <dgm:pt modelId="{234805FE-0CEE-4AB0-AC1E-88161A196F34}" type="pres">
      <dgm:prSet presAssocID="{F7171F08-F610-4E84-9C3E-8F7163E73B0F}" presName="connectorText" presStyleLbl="sibTrans1D1" presStyleIdx="0" presStyleCnt="2"/>
      <dgm:spPr/>
    </dgm:pt>
    <dgm:pt modelId="{B10B5A56-8A8D-4606-BE9B-03063EEFE387}" type="pres">
      <dgm:prSet presAssocID="{F90BA55D-88AE-4FC0-A8B4-1B520702E46C}" presName="node" presStyleLbl="node1" presStyleIdx="1" presStyleCnt="3">
        <dgm:presLayoutVars>
          <dgm:bulletEnabled val="1"/>
        </dgm:presLayoutVars>
      </dgm:prSet>
      <dgm:spPr/>
    </dgm:pt>
    <dgm:pt modelId="{9C047A8B-A735-4962-9184-72C46D9E91AA}" type="pres">
      <dgm:prSet presAssocID="{EE23073A-F62E-4A56-A4D9-24A597C06964}" presName="sibTrans" presStyleLbl="sibTrans1D1" presStyleIdx="1" presStyleCnt="2"/>
      <dgm:spPr/>
    </dgm:pt>
    <dgm:pt modelId="{512B52F6-5A34-4650-A504-BB6E723D98B3}" type="pres">
      <dgm:prSet presAssocID="{EE23073A-F62E-4A56-A4D9-24A597C06964}" presName="connectorText" presStyleLbl="sibTrans1D1" presStyleIdx="1" presStyleCnt="2"/>
      <dgm:spPr/>
    </dgm:pt>
    <dgm:pt modelId="{36EFCE7D-6158-4134-8C30-B89FF4857BDE}" type="pres">
      <dgm:prSet presAssocID="{7A8538DA-9BF0-46D1-B890-421EA158491C}" presName="node" presStyleLbl="node1" presStyleIdx="2" presStyleCnt="3" custScaleX="223094" custScaleY="160821">
        <dgm:presLayoutVars>
          <dgm:bulletEnabled val="1"/>
        </dgm:presLayoutVars>
      </dgm:prSet>
      <dgm:spPr/>
    </dgm:pt>
  </dgm:ptLst>
  <dgm:cxnLst>
    <dgm:cxn modelId="{3FCDFD00-F37F-4BAA-914B-09351DF9FFC9}" srcId="{AB43BD2F-7551-4B0B-9778-F561103B559A}" destId="{F90BA55D-88AE-4FC0-A8B4-1B520702E46C}" srcOrd="1" destOrd="0" parTransId="{5FF58D24-349D-4B46-94D2-5008C0716F8E}" sibTransId="{EE23073A-F62E-4A56-A4D9-24A597C06964}"/>
    <dgm:cxn modelId="{10E58828-C1E7-4E67-82B1-2AF468DEC70A}" srcId="{AB43BD2F-7551-4B0B-9778-F561103B559A}" destId="{A7248A6A-423D-496E-A5EF-64ED0E10BB37}" srcOrd="0" destOrd="0" parTransId="{015A60EA-A934-442C-8FB9-CA0A93D13BDD}" sibTransId="{F7171F08-F610-4E84-9C3E-8F7163E73B0F}"/>
    <dgm:cxn modelId="{8D80762D-9677-4C0E-9263-E68349BAABD3}" type="presOf" srcId="{7A8538DA-9BF0-46D1-B890-421EA158491C}" destId="{36EFCE7D-6158-4134-8C30-B89FF4857BDE}" srcOrd="0" destOrd="0" presId="urn:microsoft.com/office/officeart/2016/7/layout/RepeatingBendingProcessNew"/>
    <dgm:cxn modelId="{B6CA574A-C2B0-40FD-9866-F8B422F330B9}" type="presOf" srcId="{F7171F08-F610-4E84-9C3E-8F7163E73B0F}" destId="{234805FE-0CEE-4AB0-AC1E-88161A196F34}" srcOrd="1" destOrd="0" presId="urn:microsoft.com/office/officeart/2016/7/layout/RepeatingBendingProcessNew"/>
    <dgm:cxn modelId="{2D99977E-F376-4F5D-82B7-86BB112E2C0D}" type="presOf" srcId="{F7171F08-F610-4E84-9C3E-8F7163E73B0F}" destId="{33B98A12-97E0-4A28-B0C2-73E9B1D797A0}" srcOrd="0" destOrd="0" presId="urn:microsoft.com/office/officeart/2016/7/layout/RepeatingBendingProcessNew"/>
    <dgm:cxn modelId="{F7774491-CFA7-48B4-8F6A-BB3C9D28AAA5}" type="presOf" srcId="{EE23073A-F62E-4A56-A4D9-24A597C06964}" destId="{512B52F6-5A34-4650-A504-BB6E723D98B3}" srcOrd="1" destOrd="0" presId="urn:microsoft.com/office/officeart/2016/7/layout/RepeatingBendingProcessNew"/>
    <dgm:cxn modelId="{CECBE8A3-54DE-4A7B-AD52-CB372879DBEB}" srcId="{AB43BD2F-7551-4B0B-9778-F561103B559A}" destId="{7A8538DA-9BF0-46D1-B890-421EA158491C}" srcOrd="2" destOrd="0" parTransId="{5827B530-AE90-4202-B54C-593ED2F81DCA}" sibTransId="{E9A694F0-BA96-4964-91BF-57F04F124BDC}"/>
    <dgm:cxn modelId="{5A9C14AB-3106-4E4D-8C19-C7E805CB53DC}" type="presOf" srcId="{AB43BD2F-7551-4B0B-9778-F561103B559A}" destId="{354CA763-ADAA-464F-83F7-6C197CE9500F}" srcOrd="0" destOrd="0" presId="urn:microsoft.com/office/officeart/2016/7/layout/RepeatingBendingProcessNew"/>
    <dgm:cxn modelId="{F26E59AB-1415-4828-87DE-70C75C4D0E70}" type="presOf" srcId="{A7248A6A-423D-496E-A5EF-64ED0E10BB37}" destId="{8C37DA29-2A21-49FE-AA32-4DE44229AFC9}" srcOrd="0" destOrd="0" presId="urn:microsoft.com/office/officeart/2016/7/layout/RepeatingBendingProcessNew"/>
    <dgm:cxn modelId="{64B0E6EE-4494-4A74-A5A2-B71CA740085B}" type="presOf" srcId="{F90BA55D-88AE-4FC0-A8B4-1B520702E46C}" destId="{B10B5A56-8A8D-4606-BE9B-03063EEFE387}" srcOrd="0" destOrd="0" presId="urn:microsoft.com/office/officeart/2016/7/layout/RepeatingBendingProcessNew"/>
    <dgm:cxn modelId="{A5CDF4F2-B9B2-4225-9930-2FA7CE4B4937}" type="presOf" srcId="{EE23073A-F62E-4A56-A4D9-24A597C06964}" destId="{9C047A8B-A735-4962-9184-72C46D9E91AA}" srcOrd="0" destOrd="0" presId="urn:microsoft.com/office/officeart/2016/7/layout/RepeatingBendingProcessNew"/>
    <dgm:cxn modelId="{FC976514-9729-4BAF-BDA2-050156D480A0}" type="presParOf" srcId="{354CA763-ADAA-464F-83F7-6C197CE9500F}" destId="{8C37DA29-2A21-49FE-AA32-4DE44229AFC9}" srcOrd="0" destOrd="0" presId="urn:microsoft.com/office/officeart/2016/7/layout/RepeatingBendingProcessNew"/>
    <dgm:cxn modelId="{FEA9300E-A2B7-403C-886D-AB0DDA60490F}" type="presParOf" srcId="{354CA763-ADAA-464F-83F7-6C197CE9500F}" destId="{33B98A12-97E0-4A28-B0C2-73E9B1D797A0}" srcOrd="1" destOrd="0" presId="urn:microsoft.com/office/officeart/2016/7/layout/RepeatingBendingProcessNew"/>
    <dgm:cxn modelId="{9390219D-4280-47F0-96A8-51AB3608241A}" type="presParOf" srcId="{33B98A12-97E0-4A28-B0C2-73E9B1D797A0}" destId="{234805FE-0CEE-4AB0-AC1E-88161A196F34}" srcOrd="0" destOrd="0" presId="urn:microsoft.com/office/officeart/2016/7/layout/RepeatingBendingProcessNew"/>
    <dgm:cxn modelId="{984FCF61-CB1B-4E3E-9C63-94BE2627A9FF}" type="presParOf" srcId="{354CA763-ADAA-464F-83F7-6C197CE9500F}" destId="{B10B5A56-8A8D-4606-BE9B-03063EEFE387}" srcOrd="2" destOrd="0" presId="urn:microsoft.com/office/officeart/2016/7/layout/RepeatingBendingProcessNew"/>
    <dgm:cxn modelId="{DB2F9522-8323-43D5-8980-184D047B96FC}" type="presParOf" srcId="{354CA763-ADAA-464F-83F7-6C197CE9500F}" destId="{9C047A8B-A735-4962-9184-72C46D9E91AA}" srcOrd="3" destOrd="0" presId="urn:microsoft.com/office/officeart/2016/7/layout/RepeatingBendingProcessNew"/>
    <dgm:cxn modelId="{29194C63-EAF5-4694-ACB0-72D2962B0E1E}" type="presParOf" srcId="{9C047A8B-A735-4962-9184-72C46D9E91AA}" destId="{512B52F6-5A34-4650-A504-BB6E723D98B3}" srcOrd="0" destOrd="0" presId="urn:microsoft.com/office/officeart/2016/7/layout/RepeatingBendingProcessNew"/>
    <dgm:cxn modelId="{02C41E5D-AAF4-4724-ACD2-C40CF6C80129}" type="presParOf" srcId="{354CA763-ADAA-464F-83F7-6C197CE9500F}" destId="{36EFCE7D-6158-4134-8C30-B89FF4857BDE}"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E83E57-7250-476F-AD7F-CC736555D932}"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B00C4186-B6DD-4C7E-8A99-FFE6C716DBD4}">
      <dgm:prSet/>
      <dgm:spPr/>
      <dgm:t>
        <a:bodyPr/>
        <a:lstStyle/>
        <a:p>
          <a:r>
            <a:rPr lang="en-US"/>
            <a:t>Watch</a:t>
          </a:r>
        </a:p>
      </dgm:t>
    </dgm:pt>
    <dgm:pt modelId="{CD1E166D-4463-4ADE-9A25-8D8F9CFEAC53}" type="parTrans" cxnId="{B38F7D6D-8260-4798-BABF-6E226953B3E0}">
      <dgm:prSet/>
      <dgm:spPr/>
      <dgm:t>
        <a:bodyPr/>
        <a:lstStyle/>
        <a:p>
          <a:endParaRPr lang="en-US"/>
        </a:p>
      </dgm:t>
    </dgm:pt>
    <dgm:pt modelId="{7FF13DD3-68BE-4A5A-BD70-F67CA087B555}" type="sibTrans" cxnId="{B38F7D6D-8260-4798-BABF-6E226953B3E0}">
      <dgm:prSet/>
      <dgm:spPr/>
      <dgm:t>
        <a:bodyPr/>
        <a:lstStyle/>
        <a:p>
          <a:endParaRPr lang="en-US"/>
        </a:p>
      </dgm:t>
    </dgm:pt>
    <dgm:pt modelId="{E83D7FD2-8D56-4D71-A6D2-42F4F352247F}">
      <dgm:prSet/>
      <dgm:spPr/>
      <dgm:t>
        <a:bodyPr/>
        <a:lstStyle/>
        <a:p>
          <a:br>
            <a:rPr lang="en-US" dirty="0"/>
          </a:br>
          <a:r>
            <a:rPr lang="en-US" dirty="0"/>
            <a:t>“The House We Live In: Race—The Power of an Illusion”  (</a:t>
          </a:r>
          <a:r>
            <a:rPr lang="en-US" i="1" dirty="0"/>
            <a:t>username:</a:t>
          </a:r>
          <a:r>
            <a:rPr lang="en-US" dirty="0"/>
            <a:t> </a:t>
          </a:r>
          <a:r>
            <a:rPr lang="en-US" dirty="0" err="1"/>
            <a:t>posf</a:t>
          </a:r>
          <a:r>
            <a:rPr lang="en-US" dirty="0"/>
            <a:t>  |  </a:t>
          </a:r>
          <a:r>
            <a:rPr lang="en-US" i="1" dirty="0"/>
            <a:t>password:</a:t>
          </a:r>
          <a:r>
            <a:rPr lang="en-US" dirty="0"/>
            <a:t> digital)</a:t>
          </a:r>
        </a:p>
      </dgm:t>
    </dgm:pt>
    <dgm:pt modelId="{19DA6604-3A2F-445B-9DD6-2AC5BA9D99B9}" type="parTrans" cxnId="{675A04BF-DDE9-4DCB-8886-A31E5995C437}">
      <dgm:prSet/>
      <dgm:spPr/>
      <dgm:t>
        <a:bodyPr/>
        <a:lstStyle/>
        <a:p>
          <a:endParaRPr lang="en-US"/>
        </a:p>
      </dgm:t>
    </dgm:pt>
    <dgm:pt modelId="{D7B37F44-0653-4333-8078-99F07DE6A5FE}" type="sibTrans" cxnId="{675A04BF-DDE9-4DCB-8886-A31E5995C437}">
      <dgm:prSet/>
      <dgm:spPr/>
      <dgm:t>
        <a:bodyPr/>
        <a:lstStyle/>
        <a:p>
          <a:endParaRPr lang="en-US"/>
        </a:p>
      </dgm:t>
    </dgm:pt>
    <dgm:pt modelId="{6797D937-4B08-4D25-9412-311515B8DF7A}">
      <dgm:prSet/>
      <dgm:spPr/>
      <dgm:t>
        <a:bodyPr/>
        <a:lstStyle/>
        <a:p>
          <a:r>
            <a:rPr lang="en-US"/>
            <a:t>Work through</a:t>
          </a:r>
        </a:p>
      </dgm:t>
    </dgm:pt>
    <dgm:pt modelId="{66EBE5CD-85CA-41B0-8F59-FD926D8F34E8}" type="parTrans" cxnId="{3CA547AA-3402-45CD-AFD6-CD2DA419CB85}">
      <dgm:prSet/>
      <dgm:spPr/>
      <dgm:t>
        <a:bodyPr/>
        <a:lstStyle/>
        <a:p>
          <a:endParaRPr lang="en-US"/>
        </a:p>
      </dgm:t>
    </dgm:pt>
    <dgm:pt modelId="{A275167A-0195-4352-B409-CD04010C7456}" type="sibTrans" cxnId="{3CA547AA-3402-45CD-AFD6-CD2DA419CB85}">
      <dgm:prSet/>
      <dgm:spPr/>
      <dgm:t>
        <a:bodyPr/>
        <a:lstStyle/>
        <a:p>
          <a:endParaRPr lang="en-US"/>
        </a:p>
      </dgm:t>
    </dgm:pt>
    <dgm:pt modelId="{6892CFC2-3F02-483D-9A14-04B1206B0BAE}">
      <dgm:prSet/>
      <dgm:spPr/>
      <dgm:t>
        <a:bodyPr/>
        <a:lstStyle/>
        <a:p>
          <a:r>
            <a:rPr lang="en-US" dirty="0"/>
            <a:t>Pages 57-67</a:t>
          </a:r>
        </a:p>
      </dgm:t>
    </dgm:pt>
    <dgm:pt modelId="{A9655061-4C98-469B-B81A-DF15C5AF3EA1}" type="parTrans" cxnId="{6B5F12E1-23F7-4685-8DE1-CB5E5B2D4BD4}">
      <dgm:prSet/>
      <dgm:spPr/>
      <dgm:t>
        <a:bodyPr/>
        <a:lstStyle/>
        <a:p>
          <a:endParaRPr lang="en-US"/>
        </a:p>
      </dgm:t>
    </dgm:pt>
    <dgm:pt modelId="{56B8B7FD-957E-426B-B1B4-20DF413B7729}" type="sibTrans" cxnId="{6B5F12E1-23F7-4685-8DE1-CB5E5B2D4BD4}">
      <dgm:prSet/>
      <dgm:spPr/>
      <dgm:t>
        <a:bodyPr/>
        <a:lstStyle/>
        <a:p>
          <a:endParaRPr lang="en-US"/>
        </a:p>
      </dgm:t>
    </dgm:pt>
    <dgm:pt modelId="{3ECD7C7E-A962-4B50-ADDD-EF215E215650}">
      <dgm:prSet/>
      <dgm:spPr/>
      <dgm:t>
        <a:bodyPr/>
        <a:lstStyle/>
        <a:p>
          <a:r>
            <a:rPr lang="en-US" dirty="0"/>
            <a:t>NEXT CLASS</a:t>
          </a:r>
        </a:p>
      </dgm:t>
    </dgm:pt>
    <dgm:pt modelId="{E7628684-EF20-4AFA-B218-C22C300838AF}" type="parTrans" cxnId="{70B3E3EE-B894-4D72-99E9-2B28AC5DCDC0}">
      <dgm:prSet/>
      <dgm:spPr/>
      <dgm:t>
        <a:bodyPr/>
        <a:lstStyle/>
        <a:p>
          <a:endParaRPr lang="en-US"/>
        </a:p>
      </dgm:t>
    </dgm:pt>
    <dgm:pt modelId="{6A18428F-2890-47DA-91BE-F8E1CE792D9C}" type="sibTrans" cxnId="{70B3E3EE-B894-4D72-99E9-2B28AC5DCDC0}">
      <dgm:prSet/>
      <dgm:spPr/>
      <dgm:t>
        <a:bodyPr/>
        <a:lstStyle/>
        <a:p>
          <a:endParaRPr lang="en-US"/>
        </a:p>
      </dgm:t>
    </dgm:pt>
    <dgm:pt modelId="{2BAFAD0F-A519-4997-892B-7E3104D18931}">
      <dgm:prSet custT="1"/>
      <dgm:spPr/>
      <dgm:t>
        <a:bodyPr/>
        <a:lstStyle/>
        <a:p>
          <a:r>
            <a:rPr lang="en-US" sz="1400" dirty="0"/>
            <a:t> </a:t>
          </a:r>
          <a:r>
            <a:rPr lang="en-US" sz="2000" b="1" dirty="0"/>
            <a:t>Wednesday, April 14</a:t>
          </a:r>
          <a:r>
            <a:rPr lang="en-US" sz="2000" b="1" baseline="30000" dirty="0"/>
            <a:t>th</a:t>
          </a:r>
          <a:r>
            <a:rPr lang="en-US" sz="2000" b="1" dirty="0"/>
            <a:t> at 4pm</a:t>
          </a:r>
        </a:p>
        <a:p>
          <a:r>
            <a:rPr lang="en-US" sz="1800" b="0" dirty="0"/>
            <a:t>(2</a:t>
          </a:r>
          <a:r>
            <a:rPr lang="en-US" sz="1800" b="0" baseline="30000" dirty="0"/>
            <a:t>nd</a:t>
          </a:r>
          <a:r>
            <a:rPr lang="en-US" sz="1800" b="0" dirty="0"/>
            <a:t> &amp; 4</a:t>
          </a:r>
          <a:r>
            <a:rPr lang="en-US" sz="1800" b="0" baseline="30000" dirty="0"/>
            <a:t>th</a:t>
          </a:r>
          <a:r>
            <a:rPr lang="en-US" sz="1800" b="0" dirty="0"/>
            <a:t> Wednesdays of the month)</a:t>
          </a:r>
        </a:p>
      </dgm:t>
    </dgm:pt>
    <dgm:pt modelId="{9E981ECE-315E-42C7-9F62-0EA2443257AC}" type="parTrans" cxnId="{9CDCD313-B15B-4290-9B66-EB9D67F2A769}">
      <dgm:prSet/>
      <dgm:spPr/>
    </dgm:pt>
    <dgm:pt modelId="{EAB56CDD-C2BC-482F-ADBA-9032254A0FA9}" type="sibTrans" cxnId="{9CDCD313-B15B-4290-9B66-EB9D67F2A769}">
      <dgm:prSet/>
      <dgm:spPr/>
    </dgm:pt>
    <dgm:pt modelId="{73CA0781-3933-44A2-97D8-FC3ED217046A}" type="pres">
      <dgm:prSet presAssocID="{58E83E57-7250-476F-AD7F-CC736555D932}" presName="Name0" presStyleCnt="0">
        <dgm:presLayoutVars>
          <dgm:dir/>
          <dgm:animLvl val="lvl"/>
          <dgm:resizeHandles val="exact"/>
        </dgm:presLayoutVars>
      </dgm:prSet>
      <dgm:spPr/>
    </dgm:pt>
    <dgm:pt modelId="{D8534DF3-18C9-46E4-AE23-0E338B08302A}" type="pres">
      <dgm:prSet presAssocID="{B00C4186-B6DD-4C7E-8A99-FFE6C716DBD4}" presName="linNode" presStyleCnt="0"/>
      <dgm:spPr/>
    </dgm:pt>
    <dgm:pt modelId="{2BB60CE4-C568-4C81-8DCE-6D22D11993D4}" type="pres">
      <dgm:prSet presAssocID="{B00C4186-B6DD-4C7E-8A99-FFE6C716DBD4}" presName="parentText" presStyleLbl="solidFgAcc1" presStyleIdx="0" presStyleCnt="3">
        <dgm:presLayoutVars>
          <dgm:chMax val="1"/>
          <dgm:bulletEnabled/>
        </dgm:presLayoutVars>
      </dgm:prSet>
      <dgm:spPr/>
    </dgm:pt>
    <dgm:pt modelId="{10600681-CEFB-4763-85A4-7F159B87DD55}" type="pres">
      <dgm:prSet presAssocID="{B00C4186-B6DD-4C7E-8A99-FFE6C716DBD4}" presName="descendantText" presStyleLbl="alignNode1" presStyleIdx="0" presStyleCnt="3">
        <dgm:presLayoutVars>
          <dgm:bulletEnabled/>
        </dgm:presLayoutVars>
      </dgm:prSet>
      <dgm:spPr/>
    </dgm:pt>
    <dgm:pt modelId="{203D1BCF-E5D6-4063-A830-07B4111C5FAE}" type="pres">
      <dgm:prSet presAssocID="{7FF13DD3-68BE-4A5A-BD70-F67CA087B555}" presName="sp" presStyleCnt="0"/>
      <dgm:spPr/>
    </dgm:pt>
    <dgm:pt modelId="{63DE5B47-285A-4AAA-BB50-3BA12C7874CA}" type="pres">
      <dgm:prSet presAssocID="{6797D937-4B08-4D25-9412-311515B8DF7A}" presName="linNode" presStyleCnt="0"/>
      <dgm:spPr/>
    </dgm:pt>
    <dgm:pt modelId="{82C933AE-F387-4D3A-8C09-2F0ED07A12B5}" type="pres">
      <dgm:prSet presAssocID="{6797D937-4B08-4D25-9412-311515B8DF7A}" presName="parentText" presStyleLbl="solidFgAcc1" presStyleIdx="1" presStyleCnt="3">
        <dgm:presLayoutVars>
          <dgm:chMax val="1"/>
          <dgm:bulletEnabled/>
        </dgm:presLayoutVars>
      </dgm:prSet>
      <dgm:spPr/>
    </dgm:pt>
    <dgm:pt modelId="{8CB9B9EA-06AA-4271-B45C-9560A1F02E04}" type="pres">
      <dgm:prSet presAssocID="{6797D937-4B08-4D25-9412-311515B8DF7A}" presName="descendantText" presStyleLbl="alignNode1" presStyleIdx="1" presStyleCnt="3">
        <dgm:presLayoutVars>
          <dgm:bulletEnabled/>
        </dgm:presLayoutVars>
      </dgm:prSet>
      <dgm:spPr/>
    </dgm:pt>
    <dgm:pt modelId="{63877417-D0B0-49AF-9AC9-808E5FB5AC63}" type="pres">
      <dgm:prSet presAssocID="{A275167A-0195-4352-B409-CD04010C7456}" presName="sp" presStyleCnt="0"/>
      <dgm:spPr/>
    </dgm:pt>
    <dgm:pt modelId="{778C4467-E676-413C-87A7-45A3E9B17168}" type="pres">
      <dgm:prSet presAssocID="{3ECD7C7E-A962-4B50-ADDD-EF215E215650}" presName="linNode" presStyleCnt="0"/>
      <dgm:spPr/>
    </dgm:pt>
    <dgm:pt modelId="{7C99825B-21B2-49FD-A26B-27C68FDC8BDF}" type="pres">
      <dgm:prSet presAssocID="{3ECD7C7E-A962-4B50-ADDD-EF215E215650}" presName="parentText" presStyleLbl="solidFgAcc1" presStyleIdx="2" presStyleCnt="3">
        <dgm:presLayoutVars>
          <dgm:chMax val="1"/>
          <dgm:bulletEnabled/>
        </dgm:presLayoutVars>
      </dgm:prSet>
      <dgm:spPr/>
    </dgm:pt>
    <dgm:pt modelId="{6E905923-F0CF-4BD5-80DA-6637516D84D2}" type="pres">
      <dgm:prSet presAssocID="{3ECD7C7E-A962-4B50-ADDD-EF215E215650}" presName="descendantText" presStyleLbl="alignNode1" presStyleIdx="2" presStyleCnt="3">
        <dgm:presLayoutVars>
          <dgm:bulletEnabled/>
        </dgm:presLayoutVars>
      </dgm:prSet>
      <dgm:spPr/>
    </dgm:pt>
  </dgm:ptLst>
  <dgm:cxnLst>
    <dgm:cxn modelId="{9CDCD313-B15B-4290-9B66-EB9D67F2A769}" srcId="{3ECD7C7E-A962-4B50-ADDD-EF215E215650}" destId="{2BAFAD0F-A519-4997-892B-7E3104D18931}" srcOrd="0" destOrd="0" parTransId="{9E981ECE-315E-42C7-9F62-0EA2443257AC}" sibTransId="{EAB56CDD-C2BC-482F-ADBA-9032254A0FA9}"/>
    <dgm:cxn modelId="{6FE2B233-9A64-4819-98F3-9A0867789F55}" type="presOf" srcId="{6892CFC2-3F02-483D-9A14-04B1206B0BAE}" destId="{8CB9B9EA-06AA-4271-B45C-9560A1F02E04}" srcOrd="0" destOrd="0" presId="urn:microsoft.com/office/officeart/2016/7/layout/VerticalHollowActionList"/>
    <dgm:cxn modelId="{9714504B-413D-4895-80BD-9903434FADC2}" type="presOf" srcId="{B00C4186-B6DD-4C7E-8A99-FFE6C716DBD4}" destId="{2BB60CE4-C568-4C81-8DCE-6D22D11993D4}" srcOrd="0" destOrd="0" presId="urn:microsoft.com/office/officeart/2016/7/layout/VerticalHollowActionList"/>
    <dgm:cxn modelId="{B38F7D6D-8260-4798-BABF-6E226953B3E0}" srcId="{58E83E57-7250-476F-AD7F-CC736555D932}" destId="{B00C4186-B6DD-4C7E-8A99-FFE6C716DBD4}" srcOrd="0" destOrd="0" parTransId="{CD1E166D-4463-4ADE-9A25-8D8F9CFEAC53}" sibTransId="{7FF13DD3-68BE-4A5A-BD70-F67CA087B555}"/>
    <dgm:cxn modelId="{D4CDB87C-870B-434F-97DE-DEDB545B9E9B}" type="presOf" srcId="{58E83E57-7250-476F-AD7F-CC736555D932}" destId="{73CA0781-3933-44A2-97D8-FC3ED217046A}" srcOrd="0" destOrd="0" presId="urn:microsoft.com/office/officeart/2016/7/layout/VerticalHollowActionList"/>
    <dgm:cxn modelId="{8D5B9F95-380F-4DA8-8F55-BFA830F3DD5F}" type="presOf" srcId="{3ECD7C7E-A962-4B50-ADDD-EF215E215650}" destId="{7C99825B-21B2-49FD-A26B-27C68FDC8BDF}" srcOrd="0" destOrd="0" presId="urn:microsoft.com/office/officeart/2016/7/layout/VerticalHollowActionList"/>
    <dgm:cxn modelId="{1B6765A7-5DEC-4F32-8BB1-854205688A4D}" type="presOf" srcId="{E83D7FD2-8D56-4D71-A6D2-42F4F352247F}" destId="{10600681-CEFB-4763-85A4-7F159B87DD55}" srcOrd="0" destOrd="0" presId="urn:microsoft.com/office/officeart/2016/7/layout/VerticalHollowActionList"/>
    <dgm:cxn modelId="{3CA547AA-3402-45CD-AFD6-CD2DA419CB85}" srcId="{58E83E57-7250-476F-AD7F-CC736555D932}" destId="{6797D937-4B08-4D25-9412-311515B8DF7A}" srcOrd="1" destOrd="0" parTransId="{66EBE5CD-85CA-41B0-8F59-FD926D8F34E8}" sibTransId="{A275167A-0195-4352-B409-CD04010C7456}"/>
    <dgm:cxn modelId="{675A04BF-DDE9-4DCB-8886-A31E5995C437}" srcId="{B00C4186-B6DD-4C7E-8A99-FFE6C716DBD4}" destId="{E83D7FD2-8D56-4D71-A6D2-42F4F352247F}" srcOrd="0" destOrd="0" parTransId="{19DA6604-3A2F-445B-9DD6-2AC5BA9D99B9}" sibTransId="{D7B37F44-0653-4333-8078-99F07DE6A5FE}"/>
    <dgm:cxn modelId="{6B5F12E1-23F7-4685-8DE1-CB5E5B2D4BD4}" srcId="{6797D937-4B08-4D25-9412-311515B8DF7A}" destId="{6892CFC2-3F02-483D-9A14-04B1206B0BAE}" srcOrd="0" destOrd="0" parTransId="{A9655061-4C98-469B-B81A-DF15C5AF3EA1}" sibTransId="{56B8B7FD-957E-426B-B1B4-20DF413B7729}"/>
    <dgm:cxn modelId="{36E2A2EE-267A-436C-BF48-E29CEB9A45D0}" type="presOf" srcId="{2BAFAD0F-A519-4997-892B-7E3104D18931}" destId="{6E905923-F0CF-4BD5-80DA-6637516D84D2}" srcOrd="0" destOrd="0" presId="urn:microsoft.com/office/officeart/2016/7/layout/VerticalHollowActionList"/>
    <dgm:cxn modelId="{70B3E3EE-B894-4D72-99E9-2B28AC5DCDC0}" srcId="{58E83E57-7250-476F-AD7F-CC736555D932}" destId="{3ECD7C7E-A962-4B50-ADDD-EF215E215650}" srcOrd="2" destOrd="0" parTransId="{E7628684-EF20-4AFA-B218-C22C300838AF}" sibTransId="{6A18428F-2890-47DA-91BE-F8E1CE792D9C}"/>
    <dgm:cxn modelId="{4CDC3DF0-FAF6-4D21-9D51-3AA8E474F897}" type="presOf" srcId="{6797D937-4B08-4D25-9412-311515B8DF7A}" destId="{82C933AE-F387-4D3A-8C09-2F0ED07A12B5}" srcOrd="0" destOrd="0" presId="urn:microsoft.com/office/officeart/2016/7/layout/VerticalHollowActionList"/>
    <dgm:cxn modelId="{F086876F-4A25-4FA0-A37A-CFA230A667F8}" type="presParOf" srcId="{73CA0781-3933-44A2-97D8-FC3ED217046A}" destId="{D8534DF3-18C9-46E4-AE23-0E338B08302A}" srcOrd="0" destOrd="0" presId="urn:microsoft.com/office/officeart/2016/7/layout/VerticalHollowActionList"/>
    <dgm:cxn modelId="{9E3CA15D-81EB-4430-8C34-F656D8967F86}" type="presParOf" srcId="{D8534DF3-18C9-46E4-AE23-0E338B08302A}" destId="{2BB60CE4-C568-4C81-8DCE-6D22D11993D4}" srcOrd="0" destOrd="0" presId="urn:microsoft.com/office/officeart/2016/7/layout/VerticalHollowActionList"/>
    <dgm:cxn modelId="{2DB59CEC-4F44-45B6-8A6D-9797E4316C7B}" type="presParOf" srcId="{D8534DF3-18C9-46E4-AE23-0E338B08302A}" destId="{10600681-CEFB-4763-85A4-7F159B87DD55}" srcOrd="1" destOrd="0" presId="urn:microsoft.com/office/officeart/2016/7/layout/VerticalHollowActionList"/>
    <dgm:cxn modelId="{E242803B-4A15-4821-A737-31765CA45F57}" type="presParOf" srcId="{73CA0781-3933-44A2-97D8-FC3ED217046A}" destId="{203D1BCF-E5D6-4063-A830-07B4111C5FAE}" srcOrd="1" destOrd="0" presId="urn:microsoft.com/office/officeart/2016/7/layout/VerticalHollowActionList"/>
    <dgm:cxn modelId="{BEB20DBD-15FD-47A8-8589-D46CD4E601ED}" type="presParOf" srcId="{73CA0781-3933-44A2-97D8-FC3ED217046A}" destId="{63DE5B47-285A-4AAA-BB50-3BA12C7874CA}" srcOrd="2" destOrd="0" presId="urn:microsoft.com/office/officeart/2016/7/layout/VerticalHollowActionList"/>
    <dgm:cxn modelId="{F2C0EC2C-C8C9-4F3F-AABB-933C54AFEBBF}" type="presParOf" srcId="{63DE5B47-285A-4AAA-BB50-3BA12C7874CA}" destId="{82C933AE-F387-4D3A-8C09-2F0ED07A12B5}" srcOrd="0" destOrd="0" presId="urn:microsoft.com/office/officeart/2016/7/layout/VerticalHollowActionList"/>
    <dgm:cxn modelId="{C2654E31-3CB9-48E8-92E4-A04128B9CEAC}" type="presParOf" srcId="{63DE5B47-285A-4AAA-BB50-3BA12C7874CA}" destId="{8CB9B9EA-06AA-4271-B45C-9560A1F02E04}" srcOrd="1" destOrd="0" presId="urn:microsoft.com/office/officeart/2016/7/layout/VerticalHollowActionList"/>
    <dgm:cxn modelId="{747482F4-6FE0-4994-BEDE-34BDD222DA22}" type="presParOf" srcId="{73CA0781-3933-44A2-97D8-FC3ED217046A}" destId="{63877417-D0B0-49AF-9AC9-808E5FB5AC63}" srcOrd="3" destOrd="0" presId="urn:microsoft.com/office/officeart/2016/7/layout/VerticalHollowActionList"/>
    <dgm:cxn modelId="{0EF50D39-C0A6-409B-A82D-6A5EF3FA9B85}" type="presParOf" srcId="{73CA0781-3933-44A2-97D8-FC3ED217046A}" destId="{778C4467-E676-413C-87A7-45A3E9B17168}" srcOrd="4" destOrd="0" presId="urn:microsoft.com/office/officeart/2016/7/layout/VerticalHollowActionList"/>
    <dgm:cxn modelId="{A8454633-C31C-4FF8-B1AE-3FD2C73475B0}" type="presParOf" srcId="{778C4467-E676-413C-87A7-45A3E9B17168}" destId="{7C99825B-21B2-49FD-A26B-27C68FDC8BDF}" srcOrd="0" destOrd="0" presId="urn:microsoft.com/office/officeart/2016/7/layout/VerticalHollowActionList"/>
    <dgm:cxn modelId="{4E8942C3-F850-4104-ADC4-E9E09598FC33}" type="presParOf" srcId="{778C4467-E676-413C-87A7-45A3E9B17168}" destId="{6E905923-F0CF-4BD5-80DA-6637516D84D2}"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AD202-BFF6-4332-8D3B-90879398F3BE}">
      <dsp:nvSpPr>
        <dsp:cNvPr id="0" name=""/>
        <dsp:cNvSpPr/>
      </dsp:nvSpPr>
      <dsp:spPr>
        <a:xfrm>
          <a:off x="0" y="852586"/>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47D45-4465-4717-B686-0E407E5BECC1}">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25B0A0-5CC4-40C3-90FB-ECED23C67ED5}">
      <dsp:nvSpPr>
        <dsp:cNvPr id="0" name=""/>
        <dsp:cNvSpPr/>
      </dsp:nvSpPr>
      <dsp:spPr>
        <a:xfrm>
          <a:off x="1817977" y="852586"/>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100000"/>
            </a:lnSpc>
            <a:spcBef>
              <a:spcPct val="0"/>
            </a:spcBef>
            <a:spcAft>
              <a:spcPct val="35000"/>
            </a:spcAft>
            <a:buNone/>
          </a:pPr>
          <a:r>
            <a:rPr lang="en-US" sz="2500" kern="1200" dirty="0"/>
            <a:t>How has the race narrative affected your sense of identity?</a:t>
          </a:r>
          <a:endParaRPr lang="en-US" sz="2500" strike="sngStrike" kern="1200" dirty="0"/>
        </a:p>
      </dsp:txBody>
      <dsp:txXfrm>
        <a:off x="1817977" y="852586"/>
        <a:ext cx="4573297" cy="1574006"/>
      </dsp:txXfrm>
    </dsp:sp>
    <dsp:sp modelId="{CBB5BE7A-51CE-4DAA-8F28-51BC799BB9D7}">
      <dsp:nvSpPr>
        <dsp:cNvPr id="0" name=""/>
        <dsp:cNvSpPr/>
      </dsp:nvSpPr>
      <dsp:spPr>
        <a:xfrm>
          <a:off x="0" y="2875751"/>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C7964-4306-41DE-B52E-268E046B43A5}">
      <dsp:nvSpPr>
        <dsp:cNvPr id="0" name=""/>
        <dsp:cNvSpPr/>
      </dsp:nvSpPr>
      <dsp:spPr>
        <a:xfrm>
          <a:off x="476136" y="3174245"/>
          <a:ext cx="865703" cy="86570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AD6207-70E3-41E2-BF9D-9D1D66C36045}">
      <dsp:nvSpPr>
        <dsp:cNvPr id="0" name=""/>
        <dsp:cNvSpPr/>
      </dsp:nvSpPr>
      <dsp:spPr>
        <a:xfrm>
          <a:off x="1849944" y="2875751"/>
          <a:ext cx="3393565"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100000"/>
            </a:lnSpc>
            <a:spcBef>
              <a:spcPct val="0"/>
            </a:spcBef>
            <a:spcAft>
              <a:spcPct val="35000"/>
            </a:spcAft>
            <a:buNone/>
          </a:pPr>
          <a:r>
            <a:rPr lang="en-US" sz="2500" kern="1200" dirty="0"/>
            <a:t>Small group conversation</a:t>
          </a:r>
        </a:p>
      </dsp:txBody>
      <dsp:txXfrm>
        <a:off x="1849944" y="2875751"/>
        <a:ext cx="3393565" cy="1574006"/>
      </dsp:txXfrm>
    </dsp:sp>
    <dsp:sp modelId="{39CF1D2A-8320-4C3A-98CE-839A5561E289}">
      <dsp:nvSpPr>
        <dsp:cNvPr id="0" name=""/>
        <dsp:cNvSpPr/>
      </dsp:nvSpPr>
      <dsp:spPr>
        <a:xfrm>
          <a:off x="4694050" y="2820094"/>
          <a:ext cx="1697224"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800100">
            <a:lnSpc>
              <a:spcPct val="100000"/>
            </a:lnSpc>
            <a:spcBef>
              <a:spcPct val="0"/>
            </a:spcBef>
            <a:spcAft>
              <a:spcPct val="35000"/>
            </a:spcAft>
            <a:buNone/>
          </a:pPr>
          <a:endParaRPr lang="en-US" sz="1800" kern="1200" dirty="0"/>
        </a:p>
        <a:p>
          <a:pPr marL="0" lvl="0" indent="0" algn="l" defTabSz="800100">
            <a:lnSpc>
              <a:spcPct val="100000"/>
            </a:lnSpc>
            <a:spcBef>
              <a:spcPct val="0"/>
            </a:spcBef>
            <a:spcAft>
              <a:spcPct val="35000"/>
            </a:spcAft>
            <a:buNone/>
          </a:pPr>
          <a:endParaRPr lang="en-US" sz="1800" kern="1200" dirty="0"/>
        </a:p>
      </dsp:txBody>
      <dsp:txXfrm>
        <a:off x="4694050" y="2820094"/>
        <a:ext cx="1697224" cy="1574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4893E-EB1B-4CB9-8B66-CEA910180827}">
      <dsp:nvSpPr>
        <dsp:cNvPr id="0" name=""/>
        <dsp:cNvSpPr/>
      </dsp:nvSpPr>
      <dsp:spPr>
        <a:xfrm>
          <a:off x="0" y="3009"/>
          <a:ext cx="6391275" cy="519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911D6-6E0E-43C4-B793-F53A9E9839B8}">
      <dsp:nvSpPr>
        <dsp:cNvPr id="0" name=""/>
        <dsp:cNvSpPr/>
      </dsp:nvSpPr>
      <dsp:spPr>
        <a:xfrm>
          <a:off x="157057" y="119829"/>
          <a:ext cx="285838" cy="2855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BF0CCA-8746-46D3-BD1B-F8C4941B7F22}">
      <dsp:nvSpPr>
        <dsp:cNvPr id="0" name=""/>
        <dsp:cNvSpPr/>
      </dsp:nvSpPr>
      <dsp:spPr>
        <a:xfrm>
          <a:off x="599954" y="3009"/>
          <a:ext cx="5737418"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R </a:t>
          </a:r>
          <a:r>
            <a:rPr lang="en-US" sz="1400" kern="1200" dirty="0"/>
            <a:t>= take </a:t>
          </a:r>
          <a:r>
            <a:rPr lang="en-US" sz="1400" b="1" kern="1200" dirty="0"/>
            <a:t>RESPONSIBILITY </a:t>
          </a:r>
          <a:r>
            <a:rPr lang="en-US" sz="1400" kern="1200" dirty="0"/>
            <a:t>for what you say and feel without blaming others.</a:t>
          </a:r>
        </a:p>
      </dsp:txBody>
      <dsp:txXfrm>
        <a:off x="599954" y="3009"/>
        <a:ext cx="5737418" cy="616549"/>
      </dsp:txXfrm>
    </dsp:sp>
    <dsp:sp modelId="{1B952494-F6C3-47AB-9744-B928CEFCDD4F}">
      <dsp:nvSpPr>
        <dsp:cNvPr id="0" name=""/>
        <dsp:cNvSpPr/>
      </dsp:nvSpPr>
      <dsp:spPr>
        <a:xfrm>
          <a:off x="0" y="773696"/>
          <a:ext cx="6391275" cy="519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6679AD-CBC7-4399-8A49-4AE5F9DEAAF8}">
      <dsp:nvSpPr>
        <dsp:cNvPr id="0" name=""/>
        <dsp:cNvSpPr/>
      </dsp:nvSpPr>
      <dsp:spPr>
        <a:xfrm>
          <a:off x="157057" y="890515"/>
          <a:ext cx="285838" cy="2855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DC7AB3-9C29-48C4-89A4-BBA60AC373DD}">
      <dsp:nvSpPr>
        <dsp:cNvPr id="0" name=""/>
        <dsp:cNvSpPr/>
      </dsp:nvSpPr>
      <dsp:spPr>
        <a:xfrm>
          <a:off x="599954" y="773696"/>
          <a:ext cx="5737418"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E</a:t>
          </a:r>
          <a:r>
            <a:rPr lang="en-US" sz="1400" kern="1200" dirty="0"/>
            <a:t> = use </a:t>
          </a:r>
          <a:r>
            <a:rPr lang="en-US" sz="1400" b="1" kern="1200" dirty="0"/>
            <a:t>EMPATHETIC</a:t>
          </a:r>
          <a:r>
            <a:rPr lang="en-US" sz="1400" kern="1200" dirty="0"/>
            <a:t> listening.</a:t>
          </a:r>
        </a:p>
      </dsp:txBody>
      <dsp:txXfrm>
        <a:off x="599954" y="773696"/>
        <a:ext cx="5737418" cy="616549"/>
      </dsp:txXfrm>
    </dsp:sp>
    <dsp:sp modelId="{1C0285F3-A51B-418A-8553-0B06A819E201}">
      <dsp:nvSpPr>
        <dsp:cNvPr id="0" name=""/>
        <dsp:cNvSpPr/>
      </dsp:nvSpPr>
      <dsp:spPr>
        <a:xfrm>
          <a:off x="0" y="1544382"/>
          <a:ext cx="6391275" cy="519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B28E8-CF51-4292-9B36-C02C8929005D}">
      <dsp:nvSpPr>
        <dsp:cNvPr id="0" name=""/>
        <dsp:cNvSpPr/>
      </dsp:nvSpPr>
      <dsp:spPr>
        <a:xfrm>
          <a:off x="157057" y="1661202"/>
          <a:ext cx="285838" cy="2855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C50DA7-2F3B-4C24-9275-EA1E249AF16F}">
      <dsp:nvSpPr>
        <dsp:cNvPr id="0" name=""/>
        <dsp:cNvSpPr/>
      </dsp:nvSpPr>
      <dsp:spPr>
        <a:xfrm>
          <a:off x="599954" y="1544382"/>
          <a:ext cx="5737418"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S</a:t>
          </a:r>
          <a:r>
            <a:rPr lang="en-US" sz="1400" kern="1200" dirty="0"/>
            <a:t> = be </a:t>
          </a:r>
          <a:r>
            <a:rPr lang="en-US" sz="1400" b="1" kern="1200" dirty="0"/>
            <a:t>SENSITIVE</a:t>
          </a:r>
          <a:r>
            <a:rPr lang="en-US" sz="1400" kern="1200" dirty="0"/>
            <a:t> to differences in communication styles.</a:t>
          </a:r>
        </a:p>
      </dsp:txBody>
      <dsp:txXfrm>
        <a:off x="599954" y="1544382"/>
        <a:ext cx="5737418" cy="616549"/>
      </dsp:txXfrm>
    </dsp:sp>
    <dsp:sp modelId="{29C27821-5D19-488E-A2F1-17E17E784BF9}">
      <dsp:nvSpPr>
        <dsp:cNvPr id="0" name=""/>
        <dsp:cNvSpPr/>
      </dsp:nvSpPr>
      <dsp:spPr>
        <a:xfrm>
          <a:off x="0" y="2315068"/>
          <a:ext cx="6391275" cy="519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CFEE32-43A6-40A8-8926-944DE483AFC1}">
      <dsp:nvSpPr>
        <dsp:cNvPr id="0" name=""/>
        <dsp:cNvSpPr/>
      </dsp:nvSpPr>
      <dsp:spPr>
        <a:xfrm>
          <a:off x="157057" y="2431888"/>
          <a:ext cx="285838" cy="2855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B36335-850D-414C-A12D-3CBABC9DDA96}">
      <dsp:nvSpPr>
        <dsp:cNvPr id="0" name=""/>
        <dsp:cNvSpPr/>
      </dsp:nvSpPr>
      <dsp:spPr>
        <a:xfrm>
          <a:off x="599954" y="2315068"/>
          <a:ext cx="5737418"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P</a:t>
          </a:r>
          <a:r>
            <a:rPr lang="en-US" sz="1400" kern="1200" dirty="0"/>
            <a:t> = </a:t>
          </a:r>
          <a:r>
            <a:rPr lang="en-US" sz="1400" b="1" kern="1200" dirty="0"/>
            <a:t>PONDER</a:t>
          </a:r>
          <a:r>
            <a:rPr lang="en-US" sz="1400" kern="1200" dirty="0"/>
            <a:t> what you hear and feel before you speak.</a:t>
          </a:r>
        </a:p>
      </dsp:txBody>
      <dsp:txXfrm>
        <a:off x="599954" y="2315068"/>
        <a:ext cx="5737418" cy="616549"/>
      </dsp:txXfrm>
    </dsp:sp>
    <dsp:sp modelId="{907ABF48-98C3-4B8E-BD40-7BB7BB3BE001}">
      <dsp:nvSpPr>
        <dsp:cNvPr id="0" name=""/>
        <dsp:cNvSpPr/>
      </dsp:nvSpPr>
      <dsp:spPr>
        <a:xfrm>
          <a:off x="0" y="3085755"/>
          <a:ext cx="6391275" cy="519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C47B8-56C0-41ED-BF5C-DDAA59FAB919}">
      <dsp:nvSpPr>
        <dsp:cNvPr id="0" name=""/>
        <dsp:cNvSpPr/>
      </dsp:nvSpPr>
      <dsp:spPr>
        <a:xfrm>
          <a:off x="157057" y="3202575"/>
          <a:ext cx="285838" cy="2855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D01B7D-1F89-4D28-9A20-BCCBE65302A2}">
      <dsp:nvSpPr>
        <dsp:cNvPr id="0" name=""/>
        <dsp:cNvSpPr/>
      </dsp:nvSpPr>
      <dsp:spPr>
        <a:xfrm>
          <a:off x="599954" y="3085755"/>
          <a:ext cx="5737418"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E </a:t>
          </a:r>
          <a:r>
            <a:rPr lang="en-US" sz="1400" kern="1200" dirty="0"/>
            <a:t>= </a:t>
          </a:r>
          <a:r>
            <a:rPr lang="en-US" sz="1400" b="1" kern="1200" dirty="0"/>
            <a:t>EXAMINE </a:t>
          </a:r>
          <a:r>
            <a:rPr lang="en-US" sz="1400" kern="1200" dirty="0"/>
            <a:t>your own assumptions and perceptions.</a:t>
          </a:r>
        </a:p>
      </dsp:txBody>
      <dsp:txXfrm>
        <a:off x="599954" y="3085755"/>
        <a:ext cx="5737418" cy="616549"/>
      </dsp:txXfrm>
    </dsp:sp>
    <dsp:sp modelId="{37E0FF08-9EF1-4F92-AB0C-A99FA85E5599}">
      <dsp:nvSpPr>
        <dsp:cNvPr id="0" name=""/>
        <dsp:cNvSpPr/>
      </dsp:nvSpPr>
      <dsp:spPr>
        <a:xfrm>
          <a:off x="0" y="3856441"/>
          <a:ext cx="6391275" cy="519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C402D-0DA9-406E-8F2C-050AAAA90FC8}">
      <dsp:nvSpPr>
        <dsp:cNvPr id="0" name=""/>
        <dsp:cNvSpPr/>
      </dsp:nvSpPr>
      <dsp:spPr>
        <a:xfrm>
          <a:off x="157057" y="3973261"/>
          <a:ext cx="285838" cy="28555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2D1FE4-119E-48B9-BB41-3DE89C73EE14}">
      <dsp:nvSpPr>
        <dsp:cNvPr id="0" name=""/>
        <dsp:cNvSpPr/>
      </dsp:nvSpPr>
      <dsp:spPr>
        <a:xfrm>
          <a:off x="599954" y="3856441"/>
          <a:ext cx="5737418"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C</a:t>
          </a:r>
          <a:r>
            <a:rPr lang="en-US" sz="1400" kern="1200" dirty="0"/>
            <a:t> = keep </a:t>
          </a:r>
          <a:r>
            <a:rPr lang="en-US" sz="1400" b="1" kern="1200" dirty="0"/>
            <a:t>CONFIDENTIALITY</a:t>
          </a:r>
          <a:r>
            <a:rPr lang="en-US" sz="1400" kern="1200" dirty="0"/>
            <a:t>.</a:t>
          </a:r>
        </a:p>
      </dsp:txBody>
      <dsp:txXfrm>
        <a:off x="599954" y="3856441"/>
        <a:ext cx="5737418" cy="616549"/>
      </dsp:txXfrm>
    </dsp:sp>
    <dsp:sp modelId="{8581B9E7-EE3C-4557-A867-7CD75A539584}">
      <dsp:nvSpPr>
        <dsp:cNvPr id="0" name=""/>
        <dsp:cNvSpPr/>
      </dsp:nvSpPr>
      <dsp:spPr>
        <a:xfrm>
          <a:off x="0" y="4627128"/>
          <a:ext cx="6391275" cy="519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D381A-0ADA-4C57-B744-163A8CB06813}">
      <dsp:nvSpPr>
        <dsp:cNvPr id="0" name=""/>
        <dsp:cNvSpPr/>
      </dsp:nvSpPr>
      <dsp:spPr>
        <a:xfrm>
          <a:off x="157211" y="4743947"/>
          <a:ext cx="285838" cy="285559"/>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D33A40-2330-494A-B039-4F0185DFDD59}">
      <dsp:nvSpPr>
        <dsp:cNvPr id="0" name=""/>
        <dsp:cNvSpPr/>
      </dsp:nvSpPr>
      <dsp:spPr>
        <a:xfrm>
          <a:off x="600261" y="4627128"/>
          <a:ext cx="5678464"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T</a:t>
          </a:r>
          <a:r>
            <a:rPr lang="en-US" sz="1400" kern="1200" dirty="0"/>
            <a:t> = </a:t>
          </a:r>
          <a:r>
            <a:rPr lang="en-US" sz="1400" b="1" kern="1200" dirty="0"/>
            <a:t>TRUST</a:t>
          </a:r>
          <a:r>
            <a:rPr lang="en-US" sz="1400" kern="1200" dirty="0"/>
            <a:t> ambiguity because we are not here to debate who is right or wrong.</a:t>
          </a:r>
          <a:br>
            <a:rPr lang="en-US" sz="1400" b="0" i="1" kern="1200" dirty="0"/>
          </a:br>
          <a:endParaRPr lang="en-US" sz="1400" kern="1200" dirty="0"/>
        </a:p>
      </dsp:txBody>
      <dsp:txXfrm>
        <a:off x="600261" y="4627128"/>
        <a:ext cx="5678464" cy="616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8A12-97E0-4A28-B0C2-73E9B1D797A0}">
      <dsp:nvSpPr>
        <dsp:cNvPr id="0" name=""/>
        <dsp:cNvSpPr/>
      </dsp:nvSpPr>
      <dsp:spPr>
        <a:xfrm>
          <a:off x="2864381" y="1388715"/>
          <a:ext cx="628312" cy="91440"/>
        </a:xfrm>
        <a:custGeom>
          <a:avLst/>
          <a:gdLst/>
          <a:ahLst/>
          <a:cxnLst/>
          <a:rect l="0" t="0" r="0" b="0"/>
          <a:pathLst>
            <a:path>
              <a:moveTo>
                <a:pt x="0" y="45720"/>
              </a:moveTo>
              <a:lnTo>
                <a:pt x="62831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64" y="1431140"/>
        <a:ext cx="32945" cy="6589"/>
      </dsp:txXfrm>
    </dsp:sp>
    <dsp:sp modelId="{8C37DA29-2A21-49FE-AA32-4DE44229AFC9}">
      <dsp:nvSpPr>
        <dsp:cNvPr id="0" name=""/>
        <dsp:cNvSpPr/>
      </dsp:nvSpPr>
      <dsp:spPr>
        <a:xfrm>
          <a:off x="1341" y="574983"/>
          <a:ext cx="2864839" cy="171890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b="0" i="0" kern="1200" dirty="0"/>
            <a:t>1. Read the </a:t>
          </a:r>
          <a:r>
            <a:rPr lang="en-US" sz="1600" b="0" i="1" kern="1200" dirty="0"/>
            <a:t>Respectful Communication Guidelines </a:t>
          </a:r>
          <a:r>
            <a:rPr lang="en-US" sz="1600" b="0" i="0" kern="1200" dirty="0"/>
            <a:t>and invite members of the group to affirm them for their time together.</a:t>
          </a:r>
          <a:endParaRPr lang="en-US" sz="1600" kern="1200" dirty="0"/>
        </a:p>
      </dsp:txBody>
      <dsp:txXfrm>
        <a:off x="1341" y="574983"/>
        <a:ext cx="2864839" cy="1718903"/>
      </dsp:txXfrm>
    </dsp:sp>
    <dsp:sp modelId="{9C047A8B-A735-4962-9184-72C46D9E91AA}">
      <dsp:nvSpPr>
        <dsp:cNvPr id="0" name=""/>
        <dsp:cNvSpPr/>
      </dsp:nvSpPr>
      <dsp:spPr>
        <a:xfrm>
          <a:off x="1433761" y="2292087"/>
          <a:ext cx="3523752" cy="628312"/>
        </a:xfrm>
        <a:custGeom>
          <a:avLst/>
          <a:gdLst/>
          <a:ahLst/>
          <a:cxnLst/>
          <a:rect l="0" t="0" r="0" b="0"/>
          <a:pathLst>
            <a:path>
              <a:moveTo>
                <a:pt x="3523752" y="0"/>
              </a:moveTo>
              <a:lnTo>
                <a:pt x="3523752" y="331256"/>
              </a:lnTo>
              <a:lnTo>
                <a:pt x="0" y="331256"/>
              </a:lnTo>
              <a:lnTo>
                <a:pt x="0" y="628312"/>
              </a:lnTo>
            </a:path>
          </a:pathLst>
        </a:custGeom>
        <a:noFill/>
        <a:ln w="9525" cap="rnd" cmpd="sng" algn="ctr">
          <a:solidFill>
            <a:schemeClr val="accent5">
              <a:hueOff val="1219212"/>
              <a:satOff val="-9721"/>
              <a:lumOff val="-7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6016" y="2602948"/>
        <a:ext cx="179241" cy="6589"/>
      </dsp:txXfrm>
    </dsp:sp>
    <dsp:sp modelId="{B10B5A56-8A8D-4606-BE9B-03063EEFE387}">
      <dsp:nvSpPr>
        <dsp:cNvPr id="0" name=""/>
        <dsp:cNvSpPr/>
      </dsp:nvSpPr>
      <dsp:spPr>
        <a:xfrm>
          <a:off x="3525093" y="574983"/>
          <a:ext cx="2864839" cy="1718903"/>
        </a:xfrm>
        <a:prstGeom prst="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b="0" i="0" kern="1200" dirty="0"/>
            <a:t>2. Inform participants that the Bible passage will be read 3 times. After each reading, participants will be invited to share their reflections.</a:t>
          </a:r>
          <a:endParaRPr lang="en-US" sz="1600" kern="1200" dirty="0"/>
        </a:p>
      </dsp:txBody>
      <dsp:txXfrm>
        <a:off x="3525093" y="574983"/>
        <a:ext cx="2864839" cy="1718903"/>
      </dsp:txXfrm>
    </dsp:sp>
    <dsp:sp modelId="{169AB3F2-C420-416A-BF6B-92C283DB83A8}">
      <dsp:nvSpPr>
        <dsp:cNvPr id="0" name=""/>
        <dsp:cNvSpPr/>
      </dsp:nvSpPr>
      <dsp:spPr>
        <a:xfrm>
          <a:off x="2864381" y="3766531"/>
          <a:ext cx="628312" cy="91440"/>
        </a:xfrm>
        <a:custGeom>
          <a:avLst/>
          <a:gdLst/>
          <a:ahLst/>
          <a:cxnLst/>
          <a:rect l="0" t="0" r="0" b="0"/>
          <a:pathLst>
            <a:path>
              <a:moveTo>
                <a:pt x="0" y="45720"/>
              </a:moveTo>
              <a:lnTo>
                <a:pt x="628312" y="45720"/>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64" y="3808957"/>
        <a:ext cx="32945" cy="6589"/>
      </dsp:txXfrm>
    </dsp:sp>
    <dsp:sp modelId="{B3F7BF3E-0A4E-43BF-8F46-F758096C7F31}">
      <dsp:nvSpPr>
        <dsp:cNvPr id="0" name=""/>
        <dsp:cNvSpPr/>
      </dsp:nvSpPr>
      <dsp:spPr>
        <a:xfrm>
          <a:off x="1341" y="2952799"/>
          <a:ext cx="2864839" cy="1718903"/>
        </a:xfrm>
        <a:prstGeom prst="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b="0" i="0" kern="1200" dirty="0"/>
            <a:t>3. Invite participants to capture a word, a phrase or image when listening to the passage the first time.</a:t>
          </a:r>
          <a:endParaRPr lang="en-US" sz="1600" kern="1200" dirty="0"/>
        </a:p>
      </dsp:txBody>
      <dsp:txXfrm>
        <a:off x="1341" y="2952799"/>
        <a:ext cx="2864839" cy="1718903"/>
      </dsp:txXfrm>
    </dsp:sp>
    <dsp:sp modelId="{36EFCE7D-6158-4134-8C30-B89FF4857BDE}">
      <dsp:nvSpPr>
        <dsp:cNvPr id="0" name=""/>
        <dsp:cNvSpPr/>
      </dsp:nvSpPr>
      <dsp:spPr>
        <a:xfrm>
          <a:off x="3525093" y="2952799"/>
          <a:ext cx="2864839" cy="1718903"/>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b="0" i="0" kern="1200" dirty="0"/>
            <a:t>4. Invite someone to read the passage.</a:t>
          </a:r>
          <a:endParaRPr lang="en-US" sz="1600" kern="1200" dirty="0"/>
        </a:p>
      </dsp:txBody>
      <dsp:txXfrm>
        <a:off x="3525093" y="2952799"/>
        <a:ext cx="2864839" cy="1718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8A12-97E0-4A28-B0C2-73E9B1D797A0}">
      <dsp:nvSpPr>
        <dsp:cNvPr id="0" name=""/>
        <dsp:cNvSpPr/>
      </dsp:nvSpPr>
      <dsp:spPr>
        <a:xfrm>
          <a:off x="2399092" y="1116702"/>
          <a:ext cx="520109" cy="91440"/>
        </a:xfrm>
        <a:custGeom>
          <a:avLst/>
          <a:gdLst/>
          <a:ahLst/>
          <a:cxnLst/>
          <a:rect l="0" t="0" r="0" b="0"/>
          <a:pathLst>
            <a:path>
              <a:moveTo>
                <a:pt x="0" y="45720"/>
              </a:moveTo>
              <a:lnTo>
                <a:pt x="520109"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45379" y="1159666"/>
        <a:ext cx="27535" cy="5512"/>
      </dsp:txXfrm>
    </dsp:sp>
    <dsp:sp modelId="{8C37DA29-2A21-49FE-AA32-4DE44229AFC9}">
      <dsp:nvSpPr>
        <dsp:cNvPr id="0" name=""/>
        <dsp:cNvSpPr/>
      </dsp:nvSpPr>
      <dsp:spPr>
        <a:xfrm>
          <a:off x="6504" y="444106"/>
          <a:ext cx="2394387" cy="143663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27" tIns="123155" rIns="117327" bIns="123155" numCol="1" spcCol="1270" anchor="ctr" anchorCtr="0">
          <a:noAutofit/>
        </a:bodyPr>
        <a:lstStyle/>
        <a:p>
          <a:pPr marL="0" lvl="0" indent="0" algn="ctr" defTabSz="622300">
            <a:lnSpc>
              <a:spcPct val="90000"/>
            </a:lnSpc>
            <a:spcBef>
              <a:spcPct val="0"/>
            </a:spcBef>
            <a:spcAft>
              <a:spcPct val="35000"/>
            </a:spcAft>
            <a:buNone/>
          </a:pPr>
          <a:r>
            <a:rPr lang="en-US" sz="1400" kern="1200" dirty="0"/>
            <a:t>5. A moment of silence to capture a word, a phrase or image that stood out from the passage for them.</a:t>
          </a:r>
        </a:p>
      </dsp:txBody>
      <dsp:txXfrm>
        <a:off x="6504" y="444106"/>
        <a:ext cx="2394387" cy="1436632"/>
      </dsp:txXfrm>
    </dsp:sp>
    <dsp:sp modelId="{9C047A8B-A735-4962-9184-72C46D9E91AA}">
      <dsp:nvSpPr>
        <dsp:cNvPr id="0" name=""/>
        <dsp:cNvSpPr/>
      </dsp:nvSpPr>
      <dsp:spPr>
        <a:xfrm>
          <a:off x="1723089" y="1878938"/>
          <a:ext cx="2425706" cy="520109"/>
        </a:xfrm>
        <a:custGeom>
          <a:avLst/>
          <a:gdLst/>
          <a:ahLst/>
          <a:cxnLst/>
          <a:rect l="0" t="0" r="0" b="0"/>
          <a:pathLst>
            <a:path>
              <a:moveTo>
                <a:pt x="2425706" y="0"/>
              </a:moveTo>
              <a:lnTo>
                <a:pt x="2425706" y="277154"/>
              </a:lnTo>
              <a:lnTo>
                <a:pt x="0" y="277154"/>
              </a:lnTo>
              <a:lnTo>
                <a:pt x="0" y="520109"/>
              </a:lnTo>
            </a:path>
          </a:pathLst>
        </a:custGeom>
        <a:noFill/>
        <a:ln w="9525" cap="rnd" cmpd="sng" algn="ctr">
          <a:solidFill>
            <a:schemeClr val="accent5">
              <a:hueOff val="1219212"/>
              <a:satOff val="-9721"/>
              <a:lumOff val="-7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3756" y="2136236"/>
        <a:ext cx="124371" cy="5512"/>
      </dsp:txXfrm>
    </dsp:sp>
    <dsp:sp modelId="{B10B5A56-8A8D-4606-BE9B-03063EEFE387}">
      <dsp:nvSpPr>
        <dsp:cNvPr id="0" name=""/>
        <dsp:cNvSpPr/>
      </dsp:nvSpPr>
      <dsp:spPr>
        <a:xfrm>
          <a:off x="2951601" y="444106"/>
          <a:ext cx="2394387" cy="1436632"/>
        </a:xfrm>
        <a:prstGeom prst="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27" tIns="123155" rIns="117327" bIns="123155" numCol="1" spcCol="1270" anchor="ctr" anchorCtr="0">
          <a:noAutofit/>
        </a:bodyPr>
        <a:lstStyle/>
        <a:p>
          <a:pPr marL="0" lvl="0" indent="0" algn="ctr" defTabSz="622300">
            <a:lnSpc>
              <a:spcPct val="90000"/>
            </a:lnSpc>
            <a:spcBef>
              <a:spcPct val="0"/>
            </a:spcBef>
            <a:spcAft>
              <a:spcPct val="35000"/>
            </a:spcAft>
            <a:buNone/>
          </a:pPr>
          <a:r>
            <a:rPr lang="en-US" sz="1400" kern="1200" dirty="0"/>
            <a:t>6. Using </a:t>
          </a:r>
          <a:r>
            <a:rPr lang="en-US" sz="1400" i="1" kern="1200" dirty="0"/>
            <a:t>Mutual Invitation</a:t>
          </a:r>
          <a:r>
            <a:rPr lang="en-US" sz="1400" kern="1200" dirty="0"/>
            <a:t>, invite each person to share his or her word, phrase or image briefly. (This should take no more than 5 minutes.)</a:t>
          </a:r>
        </a:p>
      </dsp:txBody>
      <dsp:txXfrm>
        <a:off x="2951601" y="444106"/>
        <a:ext cx="2394387" cy="1436632"/>
      </dsp:txXfrm>
    </dsp:sp>
    <dsp:sp modelId="{169AB3F2-C420-416A-BF6B-92C283DB83A8}">
      <dsp:nvSpPr>
        <dsp:cNvPr id="0" name=""/>
        <dsp:cNvSpPr/>
      </dsp:nvSpPr>
      <dsp:spPr>
        <a:xfrm>
          <a:off x="3437873" y="3571294"/>
          <a:ext cx="520109" cy="91440"/>
        </a:xfrm>
        <a:custGeom>
          <a:avLst/>
          <a:gdLst/>
          <a:ahLst/>
          <a:cxnLst/>
          <a:rect l="0" t="0" r="0" b="0"/>
          <a:pathLst>
            <a:path>
              <a:moveTo>
                <a:pt x="0" y="45720"/>
              </a:moveTo>
              <a:lnTo>
                <a:pt x="520109" y="45720"/>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4160" y="3614258"/>
        <a:ext cx="27535" cy="5512"/>
      </dsp:txXfrm>
    </dsp:sp>
    <dsp:sp modelId="{B3F7BF3E-0A4E-43BF-8F46-F758096C7F31}">
      <dsp:nvSpPr>
        <dsp:cNvPr id="0" name=""/>
        <dsp:cNvSpPr/>
      </dsp:nvSpPr>
      <dsp:spPr>
        <a:xfrm>
          <a:off x="6504" y="2431447"/>
          <a:ext cx="3433168" cy="2371133"/>
        </a:xfrm>
        <a:prstGeom prst="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27" tIns="123155" rIns="117327" bIns="123155" numCol="1" spcCol="1270" anchor="ctr" anchorCtr="0">
          <a:noAutofit/>
        </a:bodyPr>
        <a:lstStyle/>
        <a:p>
          <a:pPr marL="0" lvl="0" indent="0" algn="ctr" defTabSz="755650">
            <a:lnSpc>
              <a:spcPct val="90000"/>
            </a:lnSpc>
            <a:spcBef>
              <a:spcPct val="0"/>
            </a:spcBef>
            <a:spcAft>
              <a:spcPct val="35000"/>
            </a:spcAft>
            <a:buNone/>
          </a:pPr>
          <a:r>
            <a:rPr lang="en-US" sz="1700" kern="1200" dirty="0"/>
            <a:t>7. The question appointed for this passage.</a:t>
          </a:r>
          <a:br>
            <a:rPr lang="en-US" sz="1700" kern="1200" dirty="0"/>
          </a:br>
          <a:br>
            <a:rPr lang="en-US" sz="1700" kern="1200" dirty="0"/>
          </a:br>
          <a:r>
            <a:rPr lang="en-US" sz="1800" b="1" i="0" kern="1200" dirty="0">
              <a:solidFill>
                <a:srgbClr val="FFFF00"/>
              </a:solidFill>
            </a:rPr>
            <a:t>”What do you wait for as a sign of change in how America’s racial narrative has affected your identity?</a:t>
          </a:r>
          <a:endParaRPr lang="en-US" sz="1800" b="1" i="1" kern="1200" dirty="0">
            <a:solidFill>
              <a:srgbClr val="FFFF00"/>
            </a:solidFill>
          </a:endParaRPr>
        </a:p>
      </dsp:txBody>
      <dsp:txXfrm>
        <a:off x="6504" y="2431447"/>
        <a:ext cx="3433168" cy="2371133"/>
      </dsp:txXfrm>
    </dsp:sp>
    <dsp:sp modelId="{36EFCE7D-6158-4134-8C30-B89FF4857BDE}">
      <dsp:nvSpPr>
        <dsp:cNvPr id="0" name=""/>
        <dsp:cNvSpPr/>
      </dsp:nvSpPr>
      <dsp:spPr>
        <a:xfrm>
          <a:off x="3990382" y="2898698"/>
          <a:ext cx="2394387" cy="1436632"/>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27" tIns="123155" rIns="117327" bIns="123155" numCol="1" spcCol="1270" anchor="ctr" anchorCtr="0">
          <a:noAutofit/>
        </a:bodyPr>
        <a:lstStyle/>
        <a:p>
          <a:pPr marL="0" lvl="0" indent="0" algn="ctr" defTabSz="622300">
            <a:lnSpc>
              <a:spcPct val="90000"/>
            </a:lnSpc>
            <a:spcBef>
              <a:spcPct val="0"/>
            </a:spcBef>
            <a:spcAft>
              <a:spcPct val="35000"/>
            </a:spcAft>
            <a:buNone/>
          </a:pPr>
          <a:r>
            <a:rPr lang="en-US" sz="1400" kern="1200" dirty="0"/>
            <a:t>8. Invite someone to read the passage a second time.</a:t>
          </a:r>
        </a:p>
      </dsp:txBody>
      <dsp:txXfrm>
        <a:off x="3990382" y="2898698"/>
        <a:ext cx="2394387" cy="1436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8A12-97E0-4A28-B0C2-73E9B1D797A0}">
      <dsp:nvSpPr>
        <dsp:cNvPr id="0" name=""/>
        <dsp:cNvSpPr/>
      </dsp:nvSpPr>
      <dsp:spPr>
        <a:xfrm>
          <a:off x="2311963" y="1212939"/>
          <a:ext cx="500031" cy="91440"/>
        </a:xfrm>
        <a:custGeom>
          <a:avLst/>
          <a:gdLst/>
          <a:ahLst/>
          <a:cxnLst/>
          <a:rect l="0" t="0" r="0" b="0"/>
          <a:pathLst>
            <a:path>
              <a:moveTo>
                <a:pt x="0" y="45720"/>
              </a:moveTo>
              <a:lnTo>
                <a:pt x="500031"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8712" y="1256003"/>
        <a:ext cx="26531" cy="5311"/>
      </dsp:txXfrm>
    </dsp:sp>
    <dsp:sp modelId="{8C37DA29-2A21-49FE-AA32-4DE44229AFC9}">
      <dsp:nvSpPr>
        <dsp:cNvPr id="0" name=""/>
        <dsp:cNvSpPr/>
      </dsp:nvSpPr>
      <dsp:spPr>
        <a:xfrm>
          <a:off x="6670" y="566531"/>
          <a:ext cx="2307092" cy="138425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49" tIns="118665" rIns="113049" bIns="118665" numCol="1" spcCol="1270" anchor="ctr" anchorCtr="0">
          <a:noAutofit/>
        </a:bodyPr>
        <a:lstStyle/>
        <a:p>
          <a:pPr marL="0" lvl="0" indent="0" algn="ctr" defTabSz="711200">
            <a:lnSpc>
              <a:spcPct val="90000"/>
            </a:lnSpc>
            <a:spcBef>
              <a:spcPct val="0"/>
            </a:spcBef>
            <a:spcAft>
              <a:spcPct val="35000"/>
            </a:spcAft>
            <a:buNone/>
          </a:pPr>
          <a:r>
            <a:rPr lang="en-US" sz="1600" kern="1200" dirty="0"/>
            <a:t>9. A moment of silence to reflect on the question.</a:t>
          </a:r>
          <a:br>
            <a:rPr lang="en-US" sz="1600" kern="1200" dirty="0"/>
          </a:br>
          <a:endParaRPr lang="en-US" sz="1600" kern="1200" dirty="0"/>
        </a:p>
      </dsp:txBody>
      <dsp:txXfrm>
        <a:off x="6670" y="566531"/>
        <a:ext cx="2307092" cy="1384255"/>
      </dsp:txXfrm>
    </dsp:sp>
    <dsp:sp modelId="{9C047A8B-A735-4962-9184-72C46D9E91AA}">
      <dsp:nvSpPr>
        <dsp:cNvPr id="0" name=""/>
        <dsp:cNvSpPr/>
      </dsp:nvSpPr>
      <dsp:spPr>
        <a:xfrm>
          <a:off x="1776775" y="1948986"/>
          <a:ext cx="2221164" cy="500031"/>
        </a:xfrm>
        <a:custGeom>
          <a:avLst/>
          <a:gdLst/>
          <a:ahLst/>
          <a:cxnLst/>
          <a:rect l="0" t="0" r="0" b="0"/>
          <a:pathLst>
            <a:path>
              <a:moveTo>
                <a:pt x="2221164" y="0"/>
              </a:moveTo>
              <a:lnTo>
                <a:pt x="2221164" y="267115"/>
              </a:lnTo>
              <a:lnTo>
                <a:pt x="0" y="267115"/>
              </a:lnTo>
              <a:lnTo>
                <a:pt x="0" y="500031"/>
              </a:lnTo>
            </a:path>
          </a:pathLst>
        </a:custGeom>
        <a:noFill/>
        <a:ln w="9525" cap="rnd" cmpd="sng" algn="ctr">
          <a:solidFill>
            <a:schemeClr val="accent5">
              <a:hueOff val="1219212"/>
              <a:satOff val="-9721"/>
              <a:lumOff val="-7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0266" y="2196346"/>
        <a:ext cx="114183" cy="5311"/>
      </dsp:txXfrm>
    </dsp:sp>
    <dsp:sp modelId="{B10B5A56-8A8D-4606-BE9B-03063EEFE387}">
      <dsp:nvSpPr>
        <dsp:cNvPr id="0" name=""/>
        <dsp:cNvSpPr/>
      </dsp:nvSpPr>
      <dsp:spPr>
        <a:xfrm>
          <a:off x="2844394" y="566531"/>
          <a:ext cx="2307092" cy="1384255"/>
        </a:xfrm>
        <a:prstGeom prst="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49" tIns="118665" rIns="113049" bIns="118665" numCol="1" spcCol="1270" anchor="ctr" anchorCtr="0">
          <a:noAutofit/>
        </a:bodyPr>
        <a:lstStyle/>
        <a:p>
          <a:pPr marL="0" lvl="0" indent="0" algn="ctr" defTabSz="711200">
            <a:lnSpc>
              <a:spcPct val="90000"/>
            </a:lnSpc>
            <a:spcBef>
              <a:spcPct val="0"/>
            </a:spcBef>
            <a:spcAft>
              <a:spcPct val="35000"/>
            </a:spcAft>
            <a:buNone/>
          </a:pPr>
          <a:r>
            <a:rPr lang="en-US" sz="1600" kern="1200" dirty="0"/>
            <a:t>10. Using Mutual Invitation, invite each person to share his or her reflection.</a:t>
          </a:r>
        </a:p>
      </dsp:txBody>
      <dsp:txXfrm>
        <a:off x="2844394" y="566531"/>
        <a:ext cx="2307092" cy="1384255"/>
      </dsp:txXfrm>
    </dsp:sp>
    <dsp:sp modelId="{169AB3F2-C420-416A-BF6B-92C283DB83A8}">
      <dsp:nvSpPr>
        <dsp:cNvPr id="0" name=""/>
        <dsp:cNvSpPr/>
      </dsp:nvSpPr>
      <dsp:spPr>
        <a:xfrm>
          <a:off x="3545080" y="3535066"/>
          <a:ext cx="500031" cy="91440"/>
        </a:xfrm>
        <a:custGeom>
          <a:avLst/>
          <a:gdLst/>
          <a:ahLst/>
          <a:cxnLst/>
          <a:rect l="0" t="0" r="0" b="0"/>
          <a:pathLst>
            <a:path>
              <a:moveTo>
                <a:pt x="0" y="45720"/>
              </a:moveTo>
              <a:lnTo>
                <a:pt x="500031" y="45720"/>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1830" y="3578131"/>
        <a:ext cx="26531" cy="5311"/>
      </dsp:txXfrm>
    </dsp:sp>
    <dsp:sp modelId="{B3F7BF3E-0A4E-43BF-8F46-F758096C7F31}">
      <dsp:nvSpPr>
        <dsp:cNvPr id="0" name=""/>
        <dsp:cNvSpPr/>
      </dsp:nvSpPr>
      <dsp:spPr>
        <a:xfrm>
          <a:off x="6670" y="2481418"/>
          <a:ext cx="3540209" cy="2198737"/>
        </a:xfrm>
        <a:prstGeom prst="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49" tIns="118665" rIns="113049" bIns="118665" numCol="1" spcCol="1270" anchor="ctr" anchorCtr="0">
          <a:noAutofit/>
        </a:bodyPr>
        <a:lstStyle/>
        <a:p>
          <a:pPr marL="0" lvl="0" indent="0" algn="ctr" defTabSz="622300">
            <a:lnSpc>
              <a:spcPct val="90000"/>
            </a:lnSpc>
            <a:spcBef>
              <a:spcPct val="0"/>
            </a:spcBef>
            <a:spcAft>
              <a:spcPct val="35000"/>
            </a:spcAft>
            <a:buNone/>
          </a:pPr>
          <a:r>
            <a:rPr lang="en-US" sz="1400" kern="1200" dirty="0"/>
            <a:t>11. Invite participants to consider the following question while listening to the passage again.</a:t>
          </a:r>
          <a:br>
            <a:rPr lang="en-US" sz="1400" kern="1200" dirty="0"/>
          </a:br>
          <a:br>
            <a:rPr lang="en-US" sz="1400" kern="1200" dirty="0"/>
          </a:br>
          <a:r>
            <a:rPr lang="en-US" sz="1800" b="1" i="1" kern="1200" dirty="0">
              <a:solidFill>
                <a:srgbClr val="FFFF00"/>
              </a:solidFill>
            </a:rPr>
            <a:t>“What does God invite you to do, be or change through this passage?”</a:t>
          </a:r>
          <a:endParaRPr lang="en-US" sz="1800" kern="1200" dirty="0">
            <a:solidFill>
              <a:srgbClr val="FFFF00"/>
            </a:solidFill>
          </a:endParaRPr>
        </a:p>
      </dsp:txBody>
      <dsp:txXfrm>
        <a:off x="6670" y="2481418"/>
        <a:ext cx="3540209" cy="2198737"/>
      </dsp:txXfrm>
    </dsp:sp>
    <dsp:sp modelId="{36EFCE7D-6158-4134-8C30-B89FF4857BDE}">
      <dsp:nvSpPr>
        <dsp:cNvPr id="0" name=""/>
        <dsp:cNvSpPr/>
      </dsp:nvSpPr>
      <dsp:spPr>
        <a:xfrm>
          <a:off x="4077511" y="2888659"/>
          <a:ext cx="2307092" cy="1384255"/>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49" tIns="118665" rIns="113049" bIns="118665" numCol="1" spcCol="1270" anchor="ctr" anchorCtr="0">
          <a:noAutofit/>
        </a:bodyPr>
        <a:lstStyle/>
        <a:p>
          <a:pPr marL="0" lvl="0" indent="0" algn="ctr" defTabSz="711200">
            <a:lnSpc>
              <a:spcPct val="90000"/>
            </a:lnSpc>
            <a:spcBef>
              <a:spcPct val="0"/>
            </a:spcBef>
            <a:spcAft>
              <a:spcPct val="35000"/>
            </a:spcAft>
            <a:buNone/>
          </a:pPr>
          <a:r>
            <a:rPr lang="en-US" sz="1600" kern="1200" dirty="0"/>
            <a:t>12. Invite someone to read the passage a third time.</a:t>
          </a:r>
        </a:p>
      </dsp:txBody>
      <dsp:txXfrm>
        <a:off x="4077511" y="2888659"/>
        <a:ext cx="2307092" cy="13842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8A12-97E0-4A28-B0C2-73E9B1D797A0}">
      <dsp:nvSpPr>
        <dsp:cNvPr id="0" name=""/>
        <dsp:cNvSpPr/>
      </dsp:nvSpPr>
      <dsp:spPr>
        <a:xfrm>
          <a:off x="2863717" y="869522"/>
          <a:ext cx="626952" cy="91440"/>
        </a:xfrm>
        <a:custGeom>
          <a:avLst/>
          <a:gdLst/>
          <a:ahLst/>
          <a:cxnLst/>
          <a:rect l="0" t="0" r="0" b="0"/>
          <a:pathLst>
            <a:path>
              <a:moveTo>
                <a:pt x="0" y="45720"/>
              </a:moveTo>
              <a:lnTo>
                <a:pt x="62695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0754" y="911951"/>
        <a:ext cx="32877" cy="6581"/>
      </dsp:txXfrm>
    </dsp:sp>
    <dsp:sp modelId="{8C37DA29-2A21-49FE-AA32-4DE44229AFC9}">
      <dsp:nvSpPr>
        <dsp:cNvPr id="0" name=""/>
        <dsp:cNvSpPr/>
      </dsp:nvSpPr>
      <dsp:spPr>
        <a:xfrm>
          <a:off x="6593" y="57565"/>
          <a:ext cx="2858923" cy="171535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90" tIns="147049" rIns="140090" bIns="147049" numCol="1" spcCol="1270" anchor="ctr" anchorCtr="0">
          <a:noAutofit/>
        </a:bodyPr>
        <a:lstStyle/>
        <a:p>
          <a:pPr marL="0" lvl="0" indent="0" algn="ctr" defTabSz="711200">
            <a:lnSpc>
              <a:spcPct val="90000"/>
            </a:lnSpc>
            <a:spcBef>
              <a:spcPct val="0"/>
            </a:spcBef>
            <a:spcAft>
              <a:spcPct val="35000"/>
            </a:spcAft>
            <a:buNone/>
          </a:pPr>
          <a:r>
            <a:rPr lang="en-US" sz="1600" kern="1200" dirty="0"/>
            <a:t>13. A moment of silence to reflect on the question.</a:t>
          </a:r>
        </a:p>
      </dsp:txBody>
      <dsp:txXfrm>
        <a:off x="6593" y="57565"/>
        <a:ext cx="2858923" cy="1715354"/>
      </dsp:txXfrm>
    </dsp:sp>
    <dsp:sp modelId="{9C047A8B-A735-4962-9184-72C46D9E91AA}">
      <dsp:nvSpPr>
        <dsp:cNvPr id="0" name=""/>
        <dsp:cNvSpPr/>
      </dsp:nvSpPr>
      <dsp:spPr>
        <a:xfrm>
          <a:off x="3195637" y="1771119"/>
          <a:ext cx="1756894" cy="626952"/>
        </a:xfrm>
        <a:custGeom>
          <a:avLst/>
          <a:gdLst/>
          <a:ahLst/>
          <a:cxnLst/>
          <a:rect l="0" t="0" r="0" b="0"/>
          <a:pathLst>
            <a:path>
              <a:moveTo>
                <a:pt x="1756894" y="0"/>
              </a:moveTo>
              <a:lnTo>
                <a:pt x="1756894" y="330576"/>
              </a:lnTo>
              <a:lnTo>
                <a:pt x="0" y="330576"/>
              </a:lnTo>
              <a:lnTo>
                <a:pt x="0" y="626952"/>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7186" y="2081304"/>
        <a:ext cx="93795" cy="6581"/>
      </dsp:txXfrm>
    </dsp:sp>
    <dsp:sp modelId="{B10B5A56-8A8D-4606-BE9B-03063EEFE387}">
      <dsp:nvSpPr>
        <dsp:cNvPr id="0" name=""/>
        <dsp:cNvSpPr/>
      </dsp:nvSpPr>
      <dsp:spPr>
        <a:xfrm>
          <a:off x="3523070" y="57565"/>
          <a:ext cx="2858923" cy="1715354"/>
        </a:xfrm>
        <a:prstGeom prst="rect">
          <a:avLst/>
        </a:prstGeom>
        <a:solidFill>
          <a:schemeClr val="accent5">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90" tIns="147049" rIns="140090" bIns="147049" numCol="1" spcCol="1270" anchor="ctr" anchorCtr="0">
          <a:noAutofit/>
        </a:bodyPr>
        <a:lstStyle/>
        <a:p>
          <a:pPr marL="0" lvl="0" indent="0" algn="ctr" defTabSz="711200">
            <a:lnSpc>
              <a:spcPct val="90000"/>
            </a:lnSpc>
            <a:spcBef>
              <a:spcPct val="0"/>
            </a:spcBef>
            <a:spcAft>
              <a:spcPct val="35000"/>
            </a:spcAft>
            <a:buNone/>
          </a:pPr>
          <a:r>
            <a:rPr lang="en-US" sz="1600" kern="1200" dirty="0"/>
            <a:t>14. Using Mutual Invitation, invite each person to share his or her reflection.</a:t>
          </a:r>
        </a:p>
      </dsp:txBody>
      <dsp:txXfrm>
        <a:off x="3523070" y="57565"/>
        <a:ext cx="2858923" cy="1715354"/>
      </dsp:txXfrm>
    </dsp:sp>
    <dsp:sp modelId="{36EFCE7D-6158-4134-8C30-B89FF4857BDE}">
      <dsp:nvSpPr>
        <dsp:cNvPr id="0" name=""/>
        <dsp:cNvSpPr/>
      </dsp:nvSpPr>
      <dsp:spPr>
        <a:xfrm>
          <a:off x="6593" y="2430471"/>
          <a:ext cx="6378087" cy="2758649"/>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90" tIns="147049" rIns="140090" bIns="147049" numCol="1" spcCol="1270" anchor="ctr" anchorCtr="0">
          <a:noAutofit/>
        </a:bodyPr>
        <a:lstStyle/>
        <a:p>
          <a:pPr marL="0" lvl="0" indent="0" algn="ctr" defTabSz="622300">
            <a:lnSpc>
              <a:spcPct val="90000"/>
            </a:lnSpc>
            <a:spcBef>
              <a:spcPct val="0"/>
            </a:spcBef>
            <a:spcAft>
              <a:spcPct val="35000"/>
            </a:spcAft>
            <a:buNone/>
          </a:pPr>
          <a:r>
            <a:rPr lang="en-US" sz="1400" kern="1200" dirty="0"/>
            <a:t>End the session with a prayer circle:</a:t>
          </a:r>
        </a:p>
        <a:p>
          <a:pPr marL="0" lvl="0" indent="0" algn="ctr" defTabSz="622300">
            <a:lnSpc>
              <a:spcPct val="90000"/>
            </a:lnSpc>
            <a:spcBef>
              <a:spcPct val="0"/>
            </a:spcBef>
            <a:spcAft>
              <a:spcPct val="35000"/>
            </a:spcAft>
            <a:buNone/>
          </a:pPr>
          <a:r>
            <a:rPr lang="en-US" sz="1400" kern="1200" dirty="0"/>
            <a:t>Invite participants to join hands in a circle. </a:t>
          </a:r>
          <a:br>
            <a:rPr lang="en-US" sz="1400" kern="1200" dirty="0"/>
          </a:br>
          <a:r>
            <a:rPr lang="en-US" sz="1400" kern="1200" dirty="0"/>
            <a:t>	Invite each person to mentally complete the sentences:</a:t>
          </a:r>
        </a:p>
        <a:p>
          <a:pPr marL="0" lvl="0" indent="0" algn="ctr" defTabSz="622300">
            <a:lnSpc>
              <a:spcPct val="90000"/>
            </a:lnSpc>
            <a:spcBef>
              <a:spcPct val="0"/>
            </a:spcBef>
            <a:spcAft>
              <a:spcPct val="35000"/>
            </a:spcAft>
            <a:buNone/>
          </a:pPr>
          <a:r>
            <a:rPr lang="en-US" sz="1600" b="1" i="1" kern="1200" dirty="0">
              <a:solidFill>
                <a:srgbClr val="FFFF00"/>
              </a:solidFill>
            </a:rPr>
            <a:t>I thank God today . . .</a:t>
          </a:r>
        </a:p>
        <a:p>
          <a:pPr marL="0" lvl="0" indent="0" algn="ctr" defTabSz="622300">
            <a:lnSpc>
              <a:spcPct val="90000"/>
            </a:lnSpc>
            <a:spcBef>
              <a:spcPct val="0"/>
            </a:spcBef>
            <a:spcAft>
              <a:spcPct val="35000"/>
            </a:spcAft>
            <a:buNone/>
          </a:pPr>
          <a:r>
            <a:rPr lang="en-US" sz="1600" b="1" i="1" kern="1200" dirty="0">
              <a:solidFill>
                <a:srgbClr val="FFFF00"/>
              </a:solidFill>
            </a:rPr>
            <a:t>I ask God today . . .</a:t>
          </a:r>
        </a:p>
        <a:p>
          <a:pPr marL="0" lvl="0" indent="0" algn="ctr" defTabSz="622300">
            <a:lnSpc>
              <a:spcPct val="90000"/>
            </a:lnSpc>
            <a:spcBef>
              <a:spcPct val="0"/>
            </a:spcBef>
            <a:spcAft>
              <a:spcPct val="35000"/>
            </a:spcAft>
            <a:buNone/>
          </a:pPr>
          <a:r>
            <a:rPr lang="en-US" sz="1400" kern="1200" dirty="0"/>
            <a:t>The leader will begin by sharing his or her prayers. After he or she has shared, the leader then squeezes the hand of the person to the right. That will be the signal for the next person to share his or her prayers. </a:t>
          </a:r>
          <a:br>
            <a:rPr lang="en-US" sz="1400" kern="1200" dirty="0"/>
          </a:br>
          <a:r>
            <a:rPr lang="en-US" sz="1400" kern="1200" dirty="0"/>
            <a:t>If the person does not want to share, he or she can simply pass the pulse to the next person. When the pulse comes back to the leader, he or she can begin the Lord’s Prayer and invite everyone to join in.</a:t>
          </a:r>
        </a:p>
      </dsp:txBody>
      <dsp:txXfrm>
        <a:off x="6593" y="2430471"/>
        <a:ext cx="6378087" cy="2758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00681-CEFB-4763-85A4-7F159B87DD55}">
      <dsp:nvSpPr>
        <dsp:cNvPr id="0" name=""/>
        <dsp:cNvSpPr/>
      </dsp:nvSpPr>
      <dsp:spPr>
        <a:xfrm>
          <a:off x="1060437" y="1584"/>
          <a:ext cx="4241751" cy="162430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2" tIns="412574" rIns="82302" bIns="412574" numCol="1" spcCol="1270" anchor="ctr" anchorCtr="0">
          <a:noAutofit/>
        </a:bodyPr>
        <a:lstStyle/>
        <a:p>
          <a:pPr marL="0" lvl="0" indent="0" algn="l" defTabSz="622300">
            <a:lnSpc>
              <a:spcPct val="90000"/>
            </a:lnSpc>
            <a:spcBef>
              <a:spcPct val="0"/>
            </a:spcBef>
            <a:spcAft>
              <a:spcPct val="35000"/>
            </a:spcAft>
            <a:buNone/>
          </a:pPr>
          <a:br>
            <a:rPr lang="en-US" sz="1400" kern="1200" dirty="0"/>
          </a:br>
          <a:r>
            <a:rPr lang="en-US" sz="1400" kern="1200" dirty="0"/>
            <a:t>“The House We Live In: Race—The Power of an Illusion”  (</a:t>
          </a:r>
          <a:r>
            <a:rPr lang="en-US" sz="1400" i="1" kern="1200" dirty="0"/>
            <a:t>username:</a:t>
          </a:r>
          <a:r>
            <a:rPr lang="en-US" sz="1400" kern="1200" dirty="0"/>
            <a:t> </a:t>
          </a:r>
          <a:r>
            <a:rPr lang="en-US" sz="1400" kern="1200" dirty="0" err="1"/>
            <a:t>posf</a:t>
          </a:r>
          <a:r>
            <a:rPr lang="en-US" sz="1400" kern="1200" dirty="0"/>
            <a:t>  |  </a:t>
          </a:r>
          <a:r>
            <a:rPr lang="en-US" sz="1400" i="1" kern="1200" dirty="0"/>
            <a:t>password:</a:t>
          </a:r>
          <a:r>
            <a:rPr lang="en-US" sz="1400" kern="1200" dirty="0"/>
            <a:t> digital)</a:t>
          </a:r>
        </a:p>
      </dsp:txBody>
      <dsp:txXfrm>
        <a:off x="1060437" y="1584"/>
        <a:ext cx="4241751" cy="1624306"/>
      </dsp:txXfrm>
    </dsp:sp>
    <dsp:sp modelId="{2BB60CE4-C568-4C81-8DCE-6D22D11993D4}">
      <dsp:nvSpPr>
        <dsp:cNvPr id="0" name=""/>
        <dsp:cNvSpPr/>
      </dsp:nvSpPr>
      <dsp:spPr>
        <a:xfrm>
          <a:off x="0" y="1584"/>
          <a:ext cx="1060437" cy="1624306"/>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15" tIns="160445" rIns="56115" bIns="160445" numCol="1" spcCol="1270" anchor="ctr" anchorCtr="0">
          <a:noAutofit/>
        </a:bodyPr>
        <a:lstStyle/>
        <a:p>
          <a:pPr marL="0" lvl="0" indent="0" algn="ctr" defTabSz="800100">
            <a:lnSpc>
              <a:spcPct val="90000"/>
            </a:lnSpc>
            <a:spcBef>
              <a:spcPct val="0"/>
            </a:spcBef>
            <a:spcAft>
              <a:spcPct val="35000"/>
            </a:spcAft>
            <a:buNone/>
          </a:pPr>
          <a:r>
            <a:rPr lang="en-US" sz="1800" kern="1200"/>
            <a:t>Watch</a:t>
          </a:r>
        </a:p>
      </dsp:txBody>
      <dsp:txXfrm>
        <a:off x="0" y="1584"/>
        <a:ext cx="1060437" cy="1624306"/>
      </dsp:txXfrm>
    </dsp:sp>
    <dsp:sp modelId="{8CB9B9EA-06AA-4271-B45C-9560A1F02E04}">
      <dsp:nvSpPr>
        <dsp:cNvPr id="0" name=""/>
        <dsp:cNvSpPr/>
      </dsp:nvSpPr>
      <dsp:spPr>
        <a:xfrm>
          <a:off x="1060437" y="1723349"/>
          <a:ext cx="4241751" cy="162430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2" tIns="412574" rIns="82302" bIns="412574" numCol="1" spcCol="1270" anchor="ctr" anchorCtr="0">
          <a:noAutofit/>
        </a:bodyPr>
        <a:lstStyle/>
        <a:p>
          <a:pPr marL="0" lvl="0" indent="0" algn="l" defTabSz="622300">
            <a:lnSpc>
              <a:spcPct val="90000"/>
            </a:lnSpc>
            <a:spcBef>
              <a:spcPct val="0"/>
            </a:spcBef>
            <a:spcAft>
              <a:spcPct val="35000"/>
            </a:spcAft>
            <a:buNone/>
          </a:pPr>
          <a:r>
            <a:rPr lang="en-US" sz="1400" kern="1200" dirty="0"/>
            <a:t>Pages 57-67</a:t>
          </a:r>
        </a:p>
      </dsp:txBody>
      <dsp:txXfrm>
        <a:off x="1060437" y="1723349"/>
        <a:ext cx="4241751" cy="1624306"/>
      </dsp:txXfrm>
    </dsp:sp>
    <dsp:sp modelId="{82C933AE-F387-4D3A-8C09-2F0ED07A12B5}">
      <dsp:nvSpPr>
        <dsp:cNvPr id="0" name=""/>
        <dsp:cNvSpPr/>
      </dsp:nvSpPr>
      <dsp:spPr>
        <a:xfrm>
          <a:off x="0" y="1723349"/>
          <a:ext cx="1060437" cy="1624306"/>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15" tIns="160445" rIns="56115" bIns="160445" numCol="1" spcCol="1270" anchor="ctr" anchorCtr="0">
          <a:noAutofit/>
        </a:bodyPr>
        <a:lstStyle/>
        <a:p>
          <a:pPr marL="0" lvl="0" indent="0" algn="ctr" defTabSz="800100">
            <a:lnSpc>
              <a:spcPct val="90000"/>
            </a:lnSpc>
            <a:spcBef>
              <a:spcPct val="0"/>
            </a:spcBef>
            <a:spcAft>
              <a:spcPct val="35000"/>
            </a:spcAft>
            <a:buNone/>
          </a:pPr>
          <a:r>
            <a:rPr lang="en-US" sz="1800" kern="1200"/>
            <a:t>Work through</a:t>
          </a:r>
        </a:p>
      </dsp:txBody>
      <dsp:txXfrm>
        <a:off x="0" y="1723349"/>
        <a:ext cx="1060437" cy="1624306"/>
      </dsp:txXfrm>
    </dsp:sp>
    <dsp:sp modelId="{6E905923-F0CF-4BD5-80DA-6637516D84D2}">
      <dsp:nvSpPr>
        <dsp:cNvPr id="0" name=""/>
        <dsp:cNvSpPr/>
      </dsp:nvSpPr>
      <dsp:spPr>
        <a:xfrm>
          <a:off x="1060437" y="3445114"/>
          <a:ext cx="4241751" cy="162430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2" tIns="412574" rIns="82302" bIns="412574" numCol="1" spcCol="1270" anchor="ctr" anchorCtr="0">
          <a:noAutofit/>
        </a:bodyPr>
        <a:lstStyle/>
        <a:p>
          <a:pPr marL="0" lvl="0" indent="0" algn="l" defTabSz="622300">
            <a:lnSpc>
              <a:spcPct val="90000"/>
            </a:lnSpc>
            <a:spcBef>
              <a:spcPct val="0"/>
            </a:spcBef>
            <a:spcAft>
              <a:spcPct val="35000"/>
            </a:spcAft>
            <a:buNone/>
          </a:pPr>
          <a:r>
            <a:rPr lang="en-US" sz="1400" kern="1200" dirty="0"/>
            <a:t> </a:t>
          </a:r>
          <a:r>
            <a:rPr lang="en-US" sz="2000" b="1" kern="1200" dirty="0"/>
            <a:t>Wednesday, April 14</a:t>
          </a:r>
          <a:r>
            <a:rPr lang="en-US" sz="2000" b="1" kern="1200" baseline="30000" dirty="0"/>
            <a:t>th</a:t>
          </a:r>
          <a:r>
            <a:rPr lang="en-US" sz="2000" b="1" kern="1200" dirty="0"/>
            <a:t> at 4pm</a:t>
          </a:r>
        </a:p>
        <a:p>
          <a:pPr marL="0" lvl="0" indent="0" algn="l" defTabSz="622300">
            <a:lnSpc>
              <a:spcPct val="90000"/>
            </a:lnSpc>
            <a:spcBef>
              <a:spcPct val="0"/>
            </a:spcBef>
            <a:spcAft>
              <a:spcPct val="35000"/>
            </a:spcAft>
            <a:buNone/>
          </a:pPr>
          <a:r>
            <a:rPr lang="en-US" sz="1800" b="0" kern="1200" dirty="0"/>
            <a:t>(2</a:t>
          </a:r>
          <a:r>
            <a:rPr lang="en-US" sz="1800" b="0" kern="1200" baseline="30000" dirty="0"/>
            <a:t>nd</a:t>
          </a:r>
          <a:r>
            <a:rPr lang="en-US" sz="1800" b="0" kern="1200" dirty="0"/>
            <a:t> &amp; 4</a:t>
          </a:r>
          <a:r>
            <a:rPr lang="en-US" sz="1800" b="0" kern="1200" baseline="30000" dirty="0"/>
            <a:t>th</a:t>
          </a:r>
          <a:r>
            <a:rPr lang="en-US" sz="1800" b="0" kern="1200" dirty="0"/>
            <a:t> Wednesdays of the month)</a:t>
          </a:r>
        </a:p>
      </dsp:txBody>
      <dsp:txXfrm>
        <a:off x="1060437" y="3445114"/>
        <a:ext cx="4241751" cy="1624306"/>
      </dsp:txXfrm>
    </dsp:sp>
    <dsp:sp modelId="{7C99825B-21B2-49FD-A26B-27C68FDC8BDF}">
      <dsp:nvSpPr>
        <dsp:cNvPr id="0" name=""/>
        <dsp:cNvSpPr/>
      </dsp:nvSpPr>
      <dsp:spPr>
        <a:xfrm>
          <a:off x="0" y="3445114"/>
          <a:ext cx="1060437" cy="1624306"/>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15" tIns="160445" rIns="56115" bIns="160445" numCol="1" spcCol="1270" anchor="ctr" anchorCtr="0">
          <a:noAutofit/>
        </a:bodyPr>
        <a:lstStyle/>
        <a:p>
          <a:pPr marL="0" lvl="0" indent="0" algn="ctr" defTabSz="800100">
            <a:lnSpc>
              <a:spcPct val="90000"/>
            </a:lnSpc>
            <a:spcBef>
              <a:spcPct val="0"/>
            </a:spcBef>
            <a:spcAft>
              <a:spcPct val="35000"/>
            </a:spcAft>
            <a:buNone/>
          </a:pPr>
          <a:r>
            <a:rPr lang="en-US" sz="1800" kern="1200" dirty="0"/>
            <a:t>NEXT CLASS</a:t>
          </a:r>
        </a:p>
      </dsp:txBody>
      <dsp:txXfrm>
        <a:off x="0" y="3445114"/>
        <a:ext cx="1060437" cy="16243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8ABE3C1-DBE1-495D-B57B-2849774B866A}" type="datetimeFigureOut">
              <a:rPr lang="en-US" smtClean="0"/>
              <a:t>6/21/2021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455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09316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939250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82310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63887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6/21/2021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7050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6/21/2021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43869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FA3F48C-C7C6-4055-9F49-3777875E72AE}"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4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178E61D-D431-422C-9764-11DAFE33AB63}"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148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00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427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662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286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664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594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548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405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D6E9DEC-419B-4CC5-A080-3B06BD5A8291}" type="datetimeFigureOut">
              <a:rPr lang="en-US" smtClean="0"/>
              <a:t>6/21/2021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401426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ID0ocTeWzE4?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40BB"/>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B0909D50-6EEE-4328-A8ED-CECC3992C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28" y="633809"/>
            <a:ext cx="10613544" cy="5961413"/>
          </a:xfrm>
          <a:prstGeom prst="rect">
            <a:avLst/>
          </a:prstGeom>
        </p:spPr>
      </p:pic>
    </p:spTree>
    <p:extLst>
      <p:ext uri="{BB962C8B-B14F-4D97-AF65-F5344CB8AC3E}">
        <p14:creationId xmlns:p14="http://schemas.microsoft.com/office/powerpoint/2010/main" val="14980348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7" name="Rectangle 9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836247" y="1085549"/>
            <a:ext cx="3430947" cy="4686903"/>
          </a:xfrm>
        </p:spPr>
        <p:txBody>
          <a:bodyPr anchor="ctr">
            <a:normAutofit/>
          </a:bodyPr>
          <a:lstStyle/>
          <a:p>
            <a:pPr algn="r"/>
            <a:r>
              <a:rPr lang="en-US" i="1" dirty="0">
                <a:solidFill>
                  <a:schemeClr val="tx1"/>
                </a:solidFill>
                <a:latin typeface="Modern No. 20" panose="02070704070505020303" pitchFamily="18" charset="0"/>
              </a:rPr>
              <a:t>Romans 8:19-23</a:t>
            </a:r>
          </a:p>
        </p:txBody>
      </p:sp>
      <p:cxnSp>
        <p:nvCxnSpPr>
          <p:cNvPr id="100" name="Straight Connector 9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84A2E1-3671-4699-82FE-C0E1D653E261}"/>
              </a:ext>
            </a:extLst>
          </p:cNvPr>
          <p:cNvSpPr>
            <a:spLocks noGrp="1"/>
          </p:cNvSpPr>
          <p:nvPr>
            <p:ph idx="1"/>
          </p:nvPr>
        </p:nvSpPr>
        <p:spPr>
          <a:xfrm>
            <a:off x="5041399" y="1187734"/>
            <a:ext cx="6314346" cy="4686903"/>
          </a:xfrm>
        </p:spPr>
        <p:txBody>
          <a:bodyPr anchor="ctr">
            <a:noAutofit/>
          </a:bodyPr>
          <a:lstStyle/>
          <a:p>
            <a:pPr marL="0" indent="0">
              <a:lnSpc>
                <a:spcPct val="90000"/>
              </a:lnSpc>
              <a:buNone/>
            </a:pPr>
            <a:endParaRPr lang="en-US" b="0" i="1" dirty="0">
              <a:solidFill>
                <a:schemeClr val="tx1"/>
              </a:solidFill>
              <a:effectLst/>
              <a:latin typeface="Modern No. 20" panose="02070704070505020303" pitchFamily="18" charset="0"/>
            </a:endParaRPr>
          </a:p>
          <a:p>
            <a:pPr marL="0" indent="0">
              <a:lnSpc>
                <a:spcPct val="110000"/>
              </a:lnSpc>
              <a:buNone/>
            </a:pPr>
            <a:r>
              <a:rPr lang="en-US" sz="2000" b="1" i="1" dirty="0">
                <a:solidFill>
                  <a:schemeClr val="tx1"/>
                </a:solidFill>
                <a:ea typeface="Times New Roman" panose="02020603050405020304" pitchFamily="18" charset="0"/>
                <a:cs typeface="Segoe UI" panose="020B0502040204020203" pitchFamily="34" charset="0"/>
              </a:rPr>
              <a:t>19 </a:t>
            </a:r>
            <a:r>
              <a:rPr lang="en-US" sz="2000" i="1" dirty="0">
                <a:solidFill>
                  <a:schemeClr val="tx1"/>
                </a:solidFill>
                <a:ea typeface="Times New Roman" panose="02020603050405020304" pitchFamily="18" charset="0"/>
                <a:cs typeface="Segoe UI" panose="020B0502040204020203" pitchFamily="34" charset="0"/>
              </a:rPr>
              <a:t>The whole creation waits breathless with anticipation for the revelation of God’s sons and daughters. </a:t>
            </a:r>
            <a:r>
              <a:rPr lang="en-US" sz="2000" b="1" i="1" dirty="0">
                <a:solidFill>
                  <a:schemeClr val="tx1"/>
                </a:solidFill>
                <a:ea typeface="Times New Roman" panose="02020603050405020304" pitchFamily="18" charset="0"/>
                <a:cs typeface="Segoe UI" panose="020B0502040204020203" pitchFamily="34" charset="0"/>
              </a:rPr>
              <a:t>20 </a:t>
            </a:r>
            <a:r>
              <a:rPr lang="en-US" sz="2000" i="1" dirty="0">
                <a:solidFill>
                  <a:schemeClr val="tx1"/>
                </a:solidFill>
                <a:ea typeface="Times New Roman" panose="02020603050405020304" pitchFamily="18" charset="0"/>
                <a:cs typeface="Segoe UI" panose="020B0502040204020203" pitchFamily="34" charset="0"/>
              </a:rPr>
              <a:t>Creation was subjected to frustration, not by its own choice—it was the choice of the one who subjected it—but in the hope </a:t>
            </a:r>
            <a:r>
              <a:rPr lang="en-US" sz="2000" b="1" i="1" dirty="0">
                <a:solidFill>
                  <a:schemeClr val="tx1"/>
                </a:solidFill>
                <a:ea typeface="Times New Roman" panose="02020603050405020304" pitchFamily="18" charset="0"/>
                <a:cs typeface="Segoe UI" panose="020B0502040204020203" pitchFamily="34" charset="0"/>
              </a:rPr>
              <a:t>21 </a:t>
            </a:r>
            <a:r>
              <a:rPr lang="en-US" sz="2000" i="1" dirty="0">
                <a:solidFill>
                  <a:schemeClr val="tx1"/>
                </a:solidFill>
                <a:ea typeface="Times New Roman" panose="02020603050405020304" pitchFamily="18" charset="0"/>
                <a:cs typeface="Segoe UI" panose="020B0502040204020203" pitchFamily="34" charset="0"/>
              </a:rPr>
              <a:t>that the creation itself will be set free from slavery to decay and brought into the glorious freedom of God’s children. </a:t>
            </a:r>
          </a:p>
          <a:p>
            <a:pPr marL="0" indent="0">
              <a:lnSpc>
                <a:spcPct val="110000"/>
              </a:lnSpc>
              <a:buNone/>
            </a:pPr>
            <a:r>
              <a:rPr lang="en-US" sz="2000" b="1" i="1" dirty="0">
                <a:solidFill>
                  <a:schemeClr val="tx1"/>
                </a:solidFill>
                <a:ea typeface="Times New Roman" panose="02020603050405020304" pitchFamily="18" charset="0"/>
                <a:cs typeface="Segoe UI" panose="020B0502040204020203" pitchFamily="34" charset="0"/>
              </a:rPr>
              <a:t>22 </a:t>
            </a:r>
            <a:r>
              <a:rPr lang="en-US" sz="2000" i="1" dirty="0">
                <a:solidFill>
                  <a:schemeClr val="tx1"/>
                </a:solidFill>
                <a:ea typeface="Times New Roman" panose="02020603050405020304" pitchFamily="18" charset="0"/>
                <a:cs typeface="Segoe UI" panose="020B0502040204020203" pitchFamily="34" charset="0"/>
              </a:rPr>
              <a:t>We know that the whole creation is groaning together and suffering labor pains up until now. </a:t>
            </a:r>
            <a:r>
              <a:rPr lang="en-US" sz="2000" b="1" i="1" dirty="0">
                <a:solidFill>
                  <a:schemeClr val="tx1"/>
                </a:solidFill>
                <a:ea typeface="Times New Roman" panose="02020603050405020304" pitchFamily="18" charset="0"/>
                <a:cs typeface="Segoe UI" panose="020B0502040204020203" pitchFamily="34" charset="0"/>
              </a:rPr>
              <a:t>23 </a:t>
            </a:r>
            <a:r>
              <a:rPr lang="en-US" sz="2000" i="1" dirty="0">
                <a:solidFill>
                  <a:schemeClr val="tx1"/>
                </a:solidFill>
                <a:ea typeface="Times New Roman" panose="02020603050405020304" pitchFamily="18" charset="0"/>
                <a:cs typeface="Segoe UI" panose="020B0502040204020203" pitchFamily="34" charset="0"/>
              </a:rPr>
              <a:t>And it’s not only the creation. We ourselves who have the Spirit as the first crop of the harvest also groan inside as we wait to be adopted and for our bodies to be set free.</a:t>
            </a:r>
            <a:r>
              <a:rPr lang="en-US" sz="2000" i="1" dirty="0">
                <a:solidFill>
                  <a:schemeClr val="tx1"/>
                </a:solidFill>
                <a:ea typeface="Times New Roman" panose="02020603050405020304" pitchFamily="18" charset="0"/>
                <a:cs typeface="Times New Roman" panose="02020603050405020304" pitchFamily="18" charset="0"/>
              </a:rPr>
              <a:t> </a:t>
            </a:r>
            <a:endParaRPr lang="en-US" sz="2000" i="1" dirty="0">
              <a:solidFill>
                <a:schemeClr val="tx1"/>
              </a:solidFill>
              <a:ea typeface="Calibri" panose="020F0502020204030204" pitchFamily="34" charset="0"/>
              <a:cs typeface="Times New Roman" panose="02020603050405020304" pitchFamily="18" charset="0"/>
            </a:endParaRPr>
          </a:p>
          <a:p>
            <a:pPr marL="0" indent="0">
              <a:lnSpc>
                <a:spcPct val="90000"/>
              </a:lnSpc>
              <a:buNone/>
            </a:pPr>
            <a:br>
              <a:rPr lang="en-US" b="0" i="1" dirty="0">
                <a:solidFill>
                  <a:schemeClr val="tx1"/>
                </a:solidFill>
                <a:effectLst/>
                <a:latin typeface="Modern No. 20" panose="02070704070505020303" pitchFamily="18" charset="0"/>
              </a:rPr>
            </a:br>
            <a:endParaRPr lang="en-US" dirty="0">
              <a:solidFill>
                <a:schemeClr val="tx1"/>
              </a:solidFill>
              <a:latin typeface="Modern No. 20" panose="02070704070505020303" pitchFamily="18" charset="0"/>
            </a:endParaRPr>
          </a:p>
        </p:txBody>
      </p:sp>
    </p:spTree>
    <p:extLst>
      <p:ext uri="{BB962C8B-B14F-4D97-AF65-F5344CB8AC3E}">
        <p14:creationId xmlns:p14="http://schemas.microsoft.com/office/powerpoint/2010/main" val="12050571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040BB"/>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B0909D50-6EEE-4328-A8ED-CECC3992C5B2}"/>
              </a:ext>
            </a:extLst>
          </p:cNvPr>
          <p:cNvPicPr>
            <a:picLocks noChangeAspect="1"/>
          </p:cNvPicPr>
          <p:nvPr/>
        </p:nvPicPr>
        <p:blipFill rotWithShape="1">
          <a:blip r:embed="rId2">
            <a:extLst>
              <a:ext uri="{28A0092B-C50C-407E-A947-70E740481C1C}">
                <a14:useLocalDpi xmlns:a14="http://schemas.microsoft.com/office/drawing/2010/main" val="0"/>
              </a:ext>
            </a:extLst>
          </a:blip>
          <a:srcRect t="984" r="45619"/>
          <a:stretch/>
        </p:blipFill>
        <p:spPr>
          <a:xfrm>
            <a:off x="360141" y="887766"/>
            <a:ext cx="5337307" cy="5492615"/>
          </a:xfrm>
          <a:prstGeom prst="rect">
            <a:avLst/>
          </a:prstGeom>
        </p:spPr>
      </p:pic>
      <p:sp>
        <p:nvSpPr>
          <p:cNvPr id="2" name="TextBox 1">
            <a:extLst>
              <a:ext uri="{FF2B5EF4-FFF2-40B4-BE49-F238E27FC236}">
                <a16:creationId xmlns:a16="http://schemas.microsoft.com/office/drawing/2014/main" id="{BA168971-E5C2-4F05-9870-05DA1CBABD08}"/>
              </a:ext>
            </a:extLst>
          </p:cNvPr>
          <p:cNvSpPr txBox="1"/>
          <p:nvPr/>
        </p:nvSpPr>
        <p:spPr>
          <a:xfrm>
            <a:off x="5060273" y="1242873"/>
            <a:ext cx="6356412" cy="501675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We will Breakout into our Bible Study Groups </a:t>
            </a:r>
            <a:br>
              <a:rPr lang="en-US" sz="2000" b="1" dirty="0"/>
            </a:br>
            <a:r>
              <a:rPr lang="en-US" sz="2000" b="1" dirty="0"/>
              <a:t>for 25 minutes.</a:t>
            </a:r>
          </a:p>
          <a:p>
            <a:pPr marL="285750" indent="-285750">
              <a:buFont typeface="Arial" panose="020B0604020202020204" pitchFamily="34" charset="0"/>
              <a:buChar char="•"/>
            </a:pPr>
            <a:endParaRPr lang="en-US" dirty="0"/>
          </a:p>
          <a:p>
            <a:pPr algn="ctr"/>
            <a:r>
              <a:rPr lang="en-US" dirty="0"/>
              <a:t>	Question for this passage:</a:t>
            </a:r>
            <a:br>
              <a:rPr lang="en-US" dirty="0"/>
            </a:br>
            <a:r>
              <a:rPr lang="en-US" sz="2000" b="1" i="1" dirty="0">
                <a:solidFill>
                  <a:srgbClr val="FF9900"/>
                </a:solidFill>
              </a:rPr>
              <a:t>”What do you wait for as a sign of change in how America’s racial narrative has affected your identity?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Upon return we’ll have some group discussion around the first 2 episodes—</a:t>
            </a:r>
            <a:r>
              <a:rPr lang="en-US" b="1" i="1" dirty="0"/>
              <a:t>Race: The Power of Illusion.</a:t>
            </a:r>
          </a:p>
          <a:p>
            <a:pPr marL="285750" indent="-285750">
              <a:buFont typeface="Arial" panose="020B0604020202020204" pitchFamily="34" charset="0"/>
              <a:buChar char="•"/>
            </a:pPr>
            <a:endParaRPr lang="en-US" b="1" dirty="0"/>
          </a:p>
          <a:p>
            <a:pPr algn="ctr"/>
            <a:r>
              <a:rPr lang="en-US"/>
              <a:t>Question for </a:t>
            </a:r>
            <a:r>
              <a:rPr lang="en-US" dirty="0"/>
              <a:t>our group discussion:</a:t>
            </a:r>
            <a:br>
              <a:rPr lang="en-US" dirty="0"/>
            </a:br>
            <a:r>
              <a:rPr lang="en-US" sz="2000" b="1" i="1" dirty="0">
                <a:solidFill>
                  <a:srgbClr val="FF9900"/>
                </a:solidFill>
              </a:rPr>
              <a:t> "How has the race narrative in America affected your sense of identity?"</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410114346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7" name="Rectangle 9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836247" y="1085549"/>
            <a:ext cx="3430947" cy="4686903"/>
          </a:xfrm>
        </p:spPr>
        <p:txBody>
          <a:bodyPr anchor="ctr">
            <a:normAutofit/>
          </a:bodyPr>
          <a:lstStyle/>
          <a:p>
            <a:pPr algn="r"/>
            <a:r>
              <a:rPr lang="en-US" i="1" dirty="0">
                <a:solidFill>
                  <a:schemeClr val="tx1"/>
                </a:solidFill>
                <a:latin typeface="Modern No. 20" panose="02070704070505020303" pitchFamily="18" charset="0"/>
              </a:rPr>
              <a:t>Welcome Back!</a:t>
            </a:r>
            <a:br>
              <a:rPr lang="en-US" i="1" dirty="0">
                <a:solidFill>
                  <a:schemeClr val="tx1"/>
                </a:solidFill>
                <a:latin typeface="Modern No. 20" panose="02070704070505020303" pitchFamily="18" charset="0"/>
              </a:rPr>
            </a:br>
            <a:br>
              <a:rPr lang="en-US" i="1" dirty="0">
                <a:solidFill>
                  <a:schemeClr val="tx1"/>
                </a:solidFill>
                <a:latin typeface="Modern No. 20" panose="02070704070505020303" pitchFamily="18" charset="0"/>
              </a:rPr>
            </a:br>
            <a:r>
              <a:rPr lang="en-US" i="1" dirty="0">
                <a:solidFill>
                  <a:schemeClr val="tx1"/>
                </a:solidFill>
                <a:latin typeface="Modern No. 20" panose="02070704070505020303" pitchFamily="18" charset="0"/>
              </a:rPr>
              <a:t>Group Discussion</a:t>
            </a:r>
          </a:p>
        </p:txBody>
      </p:sp>
      <p:cxnSp>
        <p:nvCxnSpPr>
          <p:cNvPr id="100" name="Straight Connector 9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84A2E1-3671-4699-82FE-C0E1D653E261}"/>
              </a:ext>
            </a:extLst>
          </p:cNvPr>
          <p:cNvSpPr>
            <a:spLocks noGrp="1"/>
          </p:cNvSpPr>
          <p:nvPr>
            <p:ph idx="1"/>
          </p:nvPr>
        </p:nvSpPr>
        <p:spPr>
          <a:xfrm>
            <a:off x="5041399" y="1187734"/>
            <a:ext cx="6314346" cy="4686903"/>
          </a:xfrm>
        </p:spPr>
        <p:txBody>
          <a:bodyPr anchor="ctr">
            <a:noAutofit/>
          </a:bodyPr>
          <a:lstStyle/>
          <a:p>
            <a:pPr marL="0" indent="0">
              <a:lnSpc>
                <a:spcPct val="90000"/>
              </a:lnSpc>
              <a:buNone/>
            </a:pPr>
            <a:endParaRPr lang="en-US" b="0" i="1" dirty="0">
              <a:solidFill>
                <a:schemeClr val="tx1"/>
              </a:solidFill>
              <a:effectLst/>
              <a:latin typeface="Modern No. 20" panose="02070704070505020303" pitchFamily="18" charset="0"/>
            </a:endParaRPr>
          </a:p>
          <a:p>
            <a:pPr algn="ctr"/>
            <a:r>
              <a:rPr lang="en-US" sz="4000" b="1" dirty="0">
                <a:solidFill>
                  <a:srgbClr val="FFFF00"/>
                </a:solidFill>
              </a:rPr>
              <a:t> </a:t>
            </a:r>
            <a:r>
              <a:rPr lang="en-US" sz="4000" b="1" dirty="0">
                <a:solidFill>
                  <a:schemeClr val="tx1"/>
                </a:solidFill>
              </a:rPr>
              <a:t>"How has the race narrative in America affected your sense of identity?"</a:t>
            </a:r>
          </a:p>
          <a:p>
            <a:pPr marL="0" indent="0">
              <a:lnSpc>
                <a:spcPct val="90000"/>
              </a:lnSpc>
              <a:buNone/>
            </a:pPr>
            <a:br>
              <a:rPr lang="en-US" b="0" i="1" dirty="0">
                <a:solidFill>
                  <a:schemeClr val="tx1"/>
                </a:solidFill>
                <a:effectLst/>
                <a:latin typeface="Modern No. 20" panose="02070704070505020303" pitchFamily="18" charset="0"/>
              </a:rPr>
            </a:br>
            <a:endParaRPr lang="en-US" dirty="0">
              <a:solidFill>
                <a:schemeClr val="tx1"/>
              </a:solidFill>
              <a:latin typeface="Modern No. 20" panose="02070704070505020303" pitchFamily="18" charset="0"/>
            </a:endParaRPr>
          </a:p>
        </p:txBody>
      </p:sp>
    </p:spTree>
    <p:extLst>
      <p:ext uri="{BB962C8B-B14F-4D97-AF65-F5344CB8AC3E}">
        <p14:creationId xmlns:p14="http://schemas.microsoft.com/office/powerpoint/2010/main" val="407564326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40" name="Group 39">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41" name="Rectangle 40">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44" name="Straight Connector 43">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46" name="Content Placeholder 2">
            <a:extLst>
              <a:ext uri="{FF2B5EF4-FFF2-40B4-BE49-F238E27FC236}">
                <a16:creationId xmlns:a16="http://schemas.microsoft.com/office/drawing/2014/main" id="{BC349A48-D501-4DF3-AF0E-2C3776A63B8F}"/>
              </a:ext>
            </a:extLst>
          </p:cNvPr>
          <p:cNvGraphicFramePr>
            <a:graphicFrameLocks noGrp="1"/>
          </p:cNvGraphicFramePr>
          <p:nvPr>
            <p:ph idx="1"/>
            <p:extLst>
              <p:ext uri="{D42A27DB-BD31-4B8C-83A1-F6EECF244321}">
                <p14:modId xmlns:p14="http://schemas.microsoft.com/office/powerpoint/2010/main" val="3483032112"/>
              </p:ext>
            </p:extLst>
          </p:nvPr>
        </p:nvGraphicFramePr>
        <p:xfrm>
          <a:off x="5032000" y="995683"/>
          <a:ext cx="5302189" cy="5071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C787B542-13FD-4D27-A0EF-F7FD8B61AC6C}"/>
              </a:ext>
            </a:extLst>
          </p:cNvPr>
          <p:cNvSpPr txBox="1"/>
          <p:nvPr/>
        </p:nvSpPr>
        <p:spPr>
          <a:xfrm>
            <a:off x="1421790" y="2590100"/>
            <a:ext cx="2188420" cy="553998"/>
          </a:xfrm>
          <a:prstGeom prst="rect">
            <a:avLst/>
          </a:prstGeom>
          <a:noFill/>
        </p:spPr>
        <p:txBody>
          <a:bodyPr wrap="none" rtlCol="0">
            <a:spAutoFit/>
          </a:bodyPr>
          <a:lstStyle/>
          <a:p>
            <a:pPr algn="ctr"/>
            <a:r>
              <a:rPr lang="en-US" sz="3000" dirty="0"/>
              <a:t>Homework</a:t>
            </a:r>
            <a:endParaRPr lang="en-US" dirty="0"/>
          </a:p>
        </p:txBody>
      </p:sp>
    </p:spTree>
    <p:extLst>
      <p:ext uri="{BB962C8B-B14F-4D97-AF65-F5344CB8AC3E}">
        <p14:creationId xmlns:p14="http://schemas.microsoft.com/office/powerpoint/2010/main" val="123929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 name="Rectangle 45">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Map&#10;&#10;Description automatically generated">
            <a:extLst>
              <a:ext uri="{FF2B5EF4-FFF2-40B4-BE49-F238E27FC236}">
                <a16:creationId xmlns:a16="http://schemas.microsoft.com/office/drawing/2014/main" id="{4999B70A-8314-4686-B9D9-BFD49018C8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3777" b="-1"/>
          <a:stretch/>
        </p:blipFill>
        <p:spPr>
          <a:xfrm>
            <a:off x="1143944" y="643466"/>
            <a:ext cx="9904112" cy="5571067"/>
          </a:xfrm>
          <a:prstGeom prst="rect">
            <a:avLst/>
          </a:prstGeom>
        </p:spPr>
      </p:pic>
    </p:spTree>
    <p:extLst>
      <p:ext uri="{BB962C8B-B14F-4D97-AF65-F5344CB8AC3E}">
        <p14:creationId xmlns:p14="http://schemas.microsoft.com/office/powerpoint/2010/main" val="132359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extBox 1">
            <a:extLst>
              <a:ext uri="{FF2B5EF4-FFF2-40B4-BE49-F238E27FC236}">
                <a16:creationId xmlns:a16="http://schemas.microsoft.com/office/drawing/2014/main" id="{C787B542-13FD-4D27-A0EF-F7FD8B61AC6C}"/>
              </a:ext>
            </a:extLst>
          </p:cNvPr>
          <p:cNvSpPr txBox="1"/>
          <p:nvPr/>
        </p:nvSpPr>
        <p:spPr>
          <a:xfrm>
            <a:off x="932329" y="973667"/>
            <a:ext cx="3321998" cy="4833745"/>
          </a:xfrm>
          <a:prstGeom prst="rect">
            <a:avLst/>
          </a:prstGeom>
        </p:spPr>
        <p:txBody>
          <a:bodyPr vert="horz" lIns="91440" tIns="45720" rIns="91440" bIns="45720" rtlCol="0" anchor="ctr">
            <a:normAutofit/>
          </a:bodyPr>
          <a:lstStyle/>
          <a:p>
            <a:pPr>
              <a:spcBef>
                <a:spcPct val="0"/>
              </a:spcBef>
              <a:spcAft>
                <a:spcPts val="600"/>
              </a:spcAft>
            </a:pPr>
            <a:r>
              <a:rPr lang="en-US" sz="3600" dirty="0">
                <a:solidFill>
                  <a:srgbClr val="EBEBEB"/>
                </a:solidFill>
                <a:latin typeface="+mj-lt"/>
                <a:ea typeface="+mj-ea"/>
                <a:cs typeface="+mj-cs"/>
              </a:rPr>
              <a:t>Session 4 </a:t>
            </a:r>
            <a:br>
              <a:rPr lang="en-US" sz="3600" dirty="0">
                <a:solidFill>
                  <a:srgbClr val="EBEBEB"/>
                </a:solidFill>
                <a:latin typeface="+mj-lt"/>
                <a:ea typeface="+mj-ea"/>
                <a:cs typeface="+mj-cs"/>
              </a:rPr>
            </a:br>
            <a:r>
              <a:rPr lang="en-US" sz="3600" dirty="0">
                <a:solidFill>
                  <a:srgbClr val="EBEBEB"/>
                </a:solidFill>
                <a:latin typeface="+mj-lt"/>
                <a:ea typeface="+mj-ea"/>
                <a:cs typeface="+mj-cs"/>
              </a:rPr>
              <a:t>Mar 24, 2021</a:t>
            </a:r>
          </a:p>
          <a:p>
            <a:pPr algn="ctr">
              <a:spcBef>
                <a:spcPct val="0"/>
              </a:spcBef>
              <a:spcAft>
                <a:spcPts val="600"/>
              </a:spcAft>
            </a:pPr>
            <a:r>
              <a:rPr lang="en-US" sz="3600" dirty="0">
                <a:solidFill>
                  <a:srgbClr val="EBEBEB"/>
                </a:solidFill>
                <a:latin typeface="+mj-lt"/>
                <a:ea typeface="+mj-ea"/>
                <a:cs typeface="+mj-cs"/>
              </a:rPr>
              <a:t>	</a:t>
            </a:r>
            <a:br>
              <a:rPr lang="en-US" sz="3600" dirty="0">
                <a:solidFill>
                  <a:srgbClr val="EBEBEB"/>
                </a:solidFill>
                <a:latin typeface="+mj-lt"/>
                <a:ea typeface="+mj-ea"/>
                <a:cs typeface="+mj-cs"/>
              </a:rPr>
            </a:br>
            <a:r>
              <a:rPr lang="en-US" sz="3600" dirty="0">
                <a:solidFill>
                  <a:srgbClr val="EBEBEB"/>
                </a:solidFill>
                <a:latin typeface="+mj-lt"/>
                <a:ea typeface="+mj-ea"/>
                <a:cs typeface="+mj-cs"/>
              </a:rPr>
              <a:t>“A Lie Perpetuated”</a:t>
            </a:r>
          </a:p>
          <a:p>
            <a:pPr>
              <a:spcBef>
                <a:spcPct val="0"/>
              </a:spcBef>
              <a:spcAft>
                <a:spcPts val="600"/>
              </a:spcAft>
            </a:pPr>
            <a:endParaRPr lang="en-US" sz="3600" dirty="0">
              <a:solidFill>
                <a:srgbClr val="EBEBEB"/>
              </a:solidFill>
              <a:latin typeface="+mj-lt"/>
              <a:ea typeface="+mj-ea"/>
              <a:cs typeface="+mj-cs"/>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542949D-E853-439C-BF2F-BF6347231390}"/>
              </a:ext>
            </a:extLst>
          </p:cNvPr>
          <p:cNvGraphicFramePr>
            <a:graphicFrameLocks noGrp="1"/>
          </p:cNvGraphicFramePr>
          <p:nvPr>
            <p:ph idx="1"/>
            <p:extLst>
              <p:ext uri="{D42A27DB-BD31-4B8C-83A1-F6EECF244321}">
                <p14:modId xmlns:p14="http://schemas.microsoft.com/office/powerpoint/2010/main" val="370106433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59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Online Media 1" title="All Creation Groans">
            <a:hlinkClick r:id="" action="ppaction://media"/>
            <a:extLst>
              <a:ext uri="{FF2B5EF4-FFF2-40B4-BE49-F238E27FC236}">
                <a16:creationId xmlns:a16="http://schemas.microsoft.com/office/drawing/2014/main" id="{107B0E34-4C64-44F1-B8BF-D3C1270E7ADF}"/>
              </a:ext>
            </a:extLst>
          </p:cNvPr>
          <p:cNvPicPr>
            <a:picLocks noRot="1" noChangeAspect="1"/>
          </p:cNvPicPr>
          <p:nvPr>
            <a:videoFile r:link="rId1"/>
          </p:nvPr>
        </p:nvPicPr>
        <p:blipFill>
          <a:blip r:embed="rId3"/>
          <a:stretch>
            <a:fillRect/>
          </a:stretch>
        </p:blipFill>
        <p:spPr>
          <a:xfrm>
            <a:off x="2085048" y="1143000"/>
            <a:ext cx="8179292" cy="4600852"/>
          </a:xfrm>
          <a:prstGeom prst="rect">
            <a:avLst/>
          </a:prstGeom>
        </p:spPr>
      </p:pic>
    </p:spTree>
    <p:extLst>
      <p:ext uri="{BB962C8B-B14F-4D97-AF65-F5344CB8AC3E}">
        <p14:creationId xmlns:p14="http://schemas.microsoft.com/office/powerpoint/2010/main" val="293456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r>
              <a:rPr lang="en-US" sz="2500">
                <a:solidFill>
                  <a:srgbClr val="EBEBEB"/>
                </a:solidFill>
              </a:rPr>
              <a:t>Respectful Communication Guidelines</a:t>
            </a:r>
            <a:endParaRPr lang="en-US" sz="2500" i="1">
              <a:solidFill>
                <a:srgbClr val="EBEBEB"/>
              </a:solidFill>
              <a:latin typeface="Modern No. 20" panose="02070704070505020303" pitchFamily="18" charset="0"/>
            </a:endParaRPr>
          </a:p>
        </p:txBody>
      </p:sp>
      <p:sp>
        <p:nvSpPr>
          <p:cNvPr id="50"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7" name="Content Placeholder 2">
            <a:extLst>
              <a:ext uri="{FF2B5EF4-FFF2-40B4-BE49-F238E27FC236}">
                <a16:creationId xmlns:a16="http://schemas.microsoft.com/office/drawing/2014/main" id="{A53C17C7-83E3-4330-A1E3-2BBA5EB5D019}"/>
              </a:ext>
            </a:extLst>
          </p:cNvPr>
          <p:cNvGraphicFramePr>
            <a:graphicFrameLocks noGrp="1"/>
          </p:cNvGraphicFramePr>
          <p:nvPr>
            <p:ph idx="1"/>
            <p:extLst>
              <p:ext uri="{D42A27DB-BD31-4B8C-83A1-F6EECF244321}">
                <p14:modId xmlns:p14="http://schemas.microsoft.com/office/powerpoint/2010/main" val="427453873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89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br>
              <a:rPr lang="en-US" sz="3100">
                <a:solidFill>
                  <a:srgbClr val="EBEBEB"/>
                </a:solidFill>
              </a:rPr>
            </a:br>
            <a:r>
              <a:rPr lang="en-US" sz="3100">
                <a:solidFill>
                  <a:srgbClr val="EBEBEB"/>
                </a:solidFill>
              </a:rPr>
              <a:t>Kaleidoscope Bible Study Process</a:t>
            </a:r>
            <a:br>
              <a:rPr lang="en-US" sz="3100">
                <a:solidFill>
                  <a:srgbClr val="EBEBEB"/>
                </a:solidFill>
              </a:rPr>
            </a:br>
            <a:br>
              <a:rPr lang="en-US" sz="3100">
                <a:solidFill>
                  <a:srgbClr val="EBEBEB"/>
                </a:solidFill>
              </a:rPr>
            </a:br>
            <a:endParaRPr lang="en-US" sz="3100" i="1">
              <a:solidFill>
                <a:srgbClr val="EBEBEB"/>
              </a:solidFill>
              <a:latin typeface="Modern No. 20" panose="02070704070505020303" pitchFamily="18" charset="0"/>
            </a:endParaRPr>
          </a:p>
        </p:txBody>
      </p:sp>
      <p:sp>
        <p:nvSpPr>
          <p:cNvPr id="55"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6" name="Content Placeholder 2">
            <a:extLst>
              <a:ext uri="{FF2B5EF4-FFF2-40B4-BE49-F238E27FC236}">
                <a16:creationId xmlns:a16="http://schemas.microsoft.com/office/drawing/2014/main" id="{183644CA-29F0-4903-A3C9-92E32CE48152}"/>
              </a:ext>
            </a:extLst>
          </p:cNvPr>
          <p:cNvGraphicFramePr>
            <a:graphicFrameLocks noGrp="1"/>
          </p:cNvGraphicFramePr>
          <p:nvPr>
            <p:ph idx="1"/>
            <p:extLst>
              <p:ext uri="{D42A27DB-BD31-4B8C-83A1-F6EECF244321}">
                <p14:modId xmlns:p14="http://schemas.microsoft.com/office/powerpoint/2010/main" val="105608808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74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br>
              <a:rPr lang="en-US" sz="3100" dirty="0">
                <a:solidFill>
                  <a:srgbClr val="EBEBEB"/>
                </a:solidFill>
              </a:rPr>
            </a:br>
            <a:r>
              <a:rPr lang="en-US" sz="3100" dirty="0">
                <a:solidFill>
                  <a:srgbClr val="EBEBEB"/>
                </a:solidFill>
              </a:rPr>
              <a:t>Kaleidoscope Bible Study Process</a:t>
            </a:r>
            <a:br>
              <a:rPr lang="en-US" sz="3100" dirty="0">
                <a:solidFill>
                  <a:srgbClr val="EBEBEB"/>
                </a:solidFill>
              </a:rPr>
            </a:br>
            <a:br>
              <a:rPr lang="en-US" sz="3100" dirty="0">
                <a:solidFill>
                  <a:srgbClr val="EBEBEB"/>
                </a:solidFill>
              </a:rPr>
            </a:br>
            <a:endParaRPr lang="en-US" sz="3100" i="1" dirty="0">
              <a:solidFill>
                <a:srgbClr val="EBEBEB"/>
              </a:solidFill>
              <a:latin typeface="Modern No. 20" panose="02070704070505020303" pitchFamily="18" charset="0"/>
            </a:endParaRPr>
          </a:p>
        </p:txBody>
      </p:sp>
      <p:sp>
        <p:nvSpPr>
          <p:cNvPr id="55"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6" name="Content Placeholder 2">
            <a:extLst>
              <a:ext uri="{FF2B5EF4-FFF2-40B4-BE49-F238E27FC236}">
                <a16:creationId xmlns:a16="http://schemas.microsoft.com/office/drawing/2014/main" id="{183644CA-29F0-4903-A3C9-92E32CE48152}"/>
              </a:ext>
            </a:extLst>
          </p:cNvPr>
          <p:cNvGraphicFramePr>
            <a:graphicFrameLocks noGrp="1"/>
          </p:cNvGraphicFramePr>
          <p:nvPr>
            <p:ph idx="1"/>
            <p:extLst>
              <p:ext uri="{D42A27DB-BD31-4B8C-83A1-F6EECF244321}">
                <p14:modId xmlns:p14="http://schemas.microsoft.com/office/powerpoint/2010/main" val="312838172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br>
              <a:rPr lang="en-US" sz="3100" dirty="0">
                <a:solidFill>
                  <a:srgbClr val="EBEBEB"/>
                </a:solidFill>
              </a:rPr>
            </a:br>
            <a:r>
              <a:rPr lang="en-US" sz="3100" dirty="0">
                <a:solidFill>
                  <a:srgbClr val="EBEBEB"/>
                </a:solidFill>
              </a:rPr>
              <a:t>Kaleidoscope Bible Study Process</a:t>
            </a:r>
            <a:br>
              <a:rPr lang="en-US" sz="3100" dirty="0">
                <a:solidFill>
                  <a:srgbClr val="EBEBEB"/>
                </a:solidFill>
              </a:rPr>
            </a:br>
            <a:br>
              <a:rPr lang="en-US" sz="3100" dirty="0">
                <a:solidFill>
                  <a:srgbClr val="EBEBEB"/>
                </a:solidFill>
              </a:rPr>
            </a:br>
            <a:endParaRPr lang="en-US" sz="3100" i="1" dirty="0">
              <a:solidFill>
                <a:srgbClr val="EBEBEB"/>
              </a:solidFill>
              <a:latin typeface="Modern No. 20" panose="02070704070505020303" pitchFamily="18" charset="0"/>
            </a:endParaRPr>
          </a:p>
        </p:txBody>
      </p:sp>
      <p:sp>
        <p:nvSpPr>
          <p:cNvPr id="55"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6" name="Content Placeholder 2">
            <a:extLst>
              <a:ext uri="{FF2B5EF4-FFF2-40B4-BE49-F238E27FC236}">
                <a16:creationId xmlns:a16="http://schemas.microsoft.com/office/drawing/2014/main" id="{183644CA-29F0-4903-A3C9-92E32CE48152}"/>
              </a:ext>
            </a:extLst>
          </p:cNvPr>
          <p:cNvGraphicFramePr>
            <a:graphicFrameLocks noGrp="1"/>
          </p:cNvGraphicFramePr>
          <p:nvPr>
            <p:ph idx="1"/>
            <p:extLst>
              <p:ext uri="{D42A27DB-BD31-4B8C-83A1-F6EECF244321}">
                <p14:modId xmlns:p14="http://schemas.microsoft.com/office/powerpoint/2010/main" val="93245478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01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br>
              <a:rPr lang="en-US" sz="3100" dirty="0">
                <a:solidFill>
                  <a:srgbClr val="EBEBEB"/>
                </a:solidFill>
              </a:rPr>
            </a:br>
            <a:r>
              <a:rPr lang="en-US" sz="3100" dirty="0">
                <a:solidFill>
                  <a:srgbClr val="EBEBEB"/>
                </a:solidFill>
              </a:rPr>
              <a:t>Kaleidoscope Bible Study Process</a:t>
            </a:r>
            <a:br>
              <a:rPr lang="en-US" sz="3100" dirty="0">
                <a:solidFill>
                  <a:srgbClr val="EBEBEB"/>
                </a:solidFill>
              </a:rPr>
            </a:br>
            <a:br>
              <a:rPr lang="en-US" sz="3100" dirty="0">
                <a:solidFill>
                  <a:srgbClr val="EBEBEB"/>
                </a:solidFill>
              </a:rPr>
            </a:br>
            <a:endParaRPr lang="en-US" sz="3100" i="1" dirty="0">
              <a:solidFill>
                <a:srgbClr val="EBEBEB"/>
              </a:solidFill>
              <a:latin typeface="Modern No. 20" panose="02070704070505020303" pitchFamily="18" charset="0"/>
            </a:endParaRPr>
          </a:p>
        </p:txBody>
      </p:sp>
      <p:sp>
        <p:nvSpPr>
          <p:cNvPr id="55"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6" name="Content Placeholder 2">
            <a:extLst>
              <a:ext uri="{FF2B5EF4-FFF2-40B4-BE49-F238E27FC236}">
                <a16:creationId xmlns:a16="http://schemas.microsoft.com/office/drawing/2014/main" id="{183644CA-29F0-4903-A3C9-92E32CE48152}"/>
              </a:ext>
            </a:extLst>
          </p:cNvPr>
          <p:cNvGraphicFramePr>
            <a:graphicFrameLocks noGrp="1"/>
          </p:cNvGraphicFramePr>
          <p:nvPr>
            <p:ph idx="1"/>
            <p:extLst>
              <p:ext uri="{D42A27DB-BD31-4B8C-83A1-F6EECF244321}">
                <p14:modId xmlns:p14="http://schemas.microsoft.com/office/powerpoint/2010/main" val="158894102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8774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333</TotalTime>
  <Words>833</Words>
  <Application>Microsoft Office PowerPoint</Application>
  <PresentationFormat>Widescreen</PresentationFormat>
  <Paragraphs>59</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 Boardroom</vt:lpstr>
      <vt:lpstr>PowerPoint Presentation</vt:lpstr>
      <vt:lpstr>PowerPoint Presentation</vt:lpstr>
      <vt:lpstr>PowerPoint Presentation</vt:lpstr>
      <vt:lpstr>PowerPoint Presentation</vt:lpstr>
      <vt:lpstr>Respectful Communication Guidelines</vt:lpstr>
      <vt:lpstr> Kaleidoscope Bible Study Process  </vt:lpstr>
      <vt:lpstr> Kaleidoscope Bible Study Process  </vt:lpstr>
      <vt:lpstr> Kaleidoscope Bible Study Process  </vt:lpstr>
      <vt:lpstr> Kaleidoscope Bible Study Process  </vt:lpstr>
      <vt:lpstr>Romans 8:19-23</vt:lpstr>
      <vt:lpstr>PowerPoint Presentation</vt:lpstr>
      <vt:lpstr>Welcome Back!  Group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Sacramento Streett</dc:creator>
  <cp:lastModifiedBy>Jennifer Sacramento Streett</cp:lastModifiedBy>
  <cp:revision>8</cp:revision>
  <dcterms:created xsi:type="dcterms:W3CDTF">2021-02-24T20:44:20Z</dcterms:created>
  <dcterms:modified xsi:type="dcterms:W3CDTF">2021-06-21T17:57:01Z</dcterms:modified>
</cp:coreProperties>
</file>